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70" r:id="rId3"/>
    <p:sldId id="343" r:id="rId4"/>
    <p:sldId id="272" r:id="rId5"/>
    <p:sldId id="274" r:id="rId6"/>
    <p:sldId id="278" r:id="rId7"/>
    <p:sldId id="282" r:id="rId8"/>
    <p:sldId id="284" r:id="rId9"/>
    <p:sldId id="287" r:id="rId10"/>
    <p:sldId id="290" r:id="rId11"/>
    <p:sldId id="294" r:id="rId12"/>
    <p:sldId id="295" r:id="rId13"/>
    <p:sldId id="297" r:id="rId14"/>
    <p:sldId id="301" r:id="rId15"/>
    <p:sldId id="258" r:id="rId16"/>
    <p:sldId id="305" r:id="rId17"/>
    <p:sldId id="307" r:id="rId18"/>
    <p:sldId id="308" r:id="rId19"/>
    <p:sldId id="309" r:id="rId20"/>
    <p:sldId id="311" r:id="rId21"/>
    <p:sldId id="314" r:id="rId22"/>
    <p:sldId id="315" r:id="rId23"/>
    <p:sldId id="316" r:id="rId24"/>
    <p:sldId id="318" r:id="rId25"/>
    <p:sldId id="319" r:id="rId26"/>
    <p:sldId id="322" r:id="rId27"/>
    <p:sldId id="323" r:id="rId28"/>
    <p:sldId id="324" r:id="rId29"/>
    <p:sldId id="326" r:id="rId30"/>
    <p:sldId id="325" r:id="rId31"/>
    <p:sldId id="344" r:id="rId32"/>
    <p:sldId id="329" r:id="rId33"/>
    <p:sldId id="340" r:id="rId34"/>
    <p:sldId id="341" r:id="rId35"/>
    <p:sldId id="342" r:id="rId36"/>
    <p:sldId id="34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diagrams/_rels/data1.xml.rels><?xml version="1.0" encoding="UTF-8" standalone="yes"?>
<Relationships xmlns="http://schemas.openxmlformats.org/package/2006/relationships"><Relationship Id="rId8" Type="http://schemas.openxmlformats.org/officeDocument/2006/relationships/image" Target="../media/image33.svg" /><Relationship Id="rId3" Type="http://schemas.openxmlformats.org/officeDocument/2006/relationships/image" Target="../media/image28.png" /><Relationship Id="rId7" Type="http://schemas.openxmlformats.org/officeDocument/2006/relationships/image" Target="../media/image32.png" /><Relationship Id="rId2" Type="http://schemas.openxmlformats.org/officeDocument/2006/relationships/image" Target="../media/image27.svg" /><Relationship Id="rId1" Type="http://schemas.openxmlformats.org/officeDocument/2006/relationships/image" Target="../media/image26.png" /><Relationship Id="rId6" Type="http://schemas.openxmlformats.org/officeDocument/2006/relationships/image" Target="../media/image31.svg" /><Relationship Id="rId5" Type="http://schemas.openxmlformats.org/officeDocument/2006/relationships/image" Target="../media/image30.png" /><Relationship Id="rId10" Type="http://schemas.openxmlformats.org/officeDocument/2006/relationships/image" Target="../media/image35.svg" /><Relationship Id="rId4" Type="http://schemas.openxmlformats.org/officeDocument/2006/relationships/image" Target="../media/image29.svg" /><Relationship Id="rId9" Type="http://schemas.openxmlformats.org/officeDocument/2006/relationships/image" Target="../media/image34.png" /></Relationships>
</file>

<file path=ppt/diagrams/_rels/data1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1.svg" /><Relationship Id="rId1" Type="http://schemas.openxmlformats.org/officeDocument/2006/relationships/image" Target="../media/image10.png" /><Relationship Id="rId6" Type="http://schemas.openxmlformats.org/officeDocument/2006/relationships/image" Target="../media/image101.svg" /><Relationship Id="rId5" Type="http://schemas.openxmlformats.org/officeDocument/2006/relationships/image" Target="../media/image100.png" /><Relationship Id="rId4" Type="http://schemas.openxmlformats.org/officeDocument/2006/relationships/image" Target="../media/image22.svg" /></Relationships>
</file>

<file path=ppt/diagrams/_rels/data2.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svg" /><Relationship Id="rId1" Type="http://schemas.openxmlformats.org/officeDocument/2006/relationships/image" Target="../media/image37.png" /><Relationship Id="rId6" Type="http://schemas.openxmlformats.org/officeDocument/2006/relationships/image" Target="../media/image24.svg" /><Relationship Id="rId5" Type="http://schemas.openxmlformats.org/officeDocument/2006/relationships/image" Target="../media/image23.png" /><Relationship Id="rId4" Type="http://schemas.openxmlformats.org/officeDocument/2006/relationships/image" Target="../media/image40.svg" /></Relationships>
</file>

<file path=ppt/diagrams/_rels/data3.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svg" /><Relationship Id="rId1" Type="http://schemas.openxmlformats.org/officeDocument/2006/relationships/image" Target="../media/image43.png" /><Relationship Id="rId6" Type="http://schemas.openxmlformats.org/officeDocument/2006/relationships/image" Target="../media/image48.svg" /><Relationship Id="rId5" Type="http://schemas.openxmlformats.org/officeDocument/2006/relationships/image" Target="../media/image47.png" /><Relationship Id="rId4" Type="http://schemas.openxmlformats.org/officeDocument/2006/relationships/image" Target="../media/image46.svg" /></Relationships>
</file>

<file path=ppt/diagrams/_rels/data4.xml.rels><?xml version="1.0" encoding="UTF-8" standalone="yes"?>
<Relationships xmlns="http://schemas.openxmlformats.org/package/2006/relationships"><Relationship Id="rId8" Type="http://schemas.openxmlformats.org/officeDocument/2006/relationships/image" Target="../media/image55.svg" /><Relationship Id="rId3" Type="http://schemas.openxmlformats.org/officeDocument/2006/relationships/image" Target="../media/image21.png" /><Relationship Id="rId7" Type="http://schemas.openxmlformats.org/officeDocument/2006/relationships/image" Target="../media/image54.png" /><Relationship Id="rId2" Type="http://schemas.openxmlformats.org/officeDocument/2006/relationships/image" Target="../media/image53.svg" /><Relationship Id="rId1" Type="http://schemas.openxmlformats.org/officeDocument/2006/relationships/image" Target="../media/image52.png" /><Relationship Id="rId6" Type="http://schemas.openxmlformats.org/officeDocument/2006/relationships/image" Target="../media/image31.svg" /><Relationship Id="rId5" Type="http://schemas.openxmlformats.org/officeDocument/2006/relationships/image" Target="../media/image30.png" /><Relationship Id="rId4" Type="http://schemas.openxmlformats.org/officeDocument/2006/relationships/image" Target="../media/image22.svg" /></Relationships>
</file>

<file path=ppt/diagrams/_rels/data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57.svg" /><Relationship Id="rId1" Type="http://schemas.openxmlformats.org/officeDocument/2006/relationships/image" Target="../media/image56.png" /><Relationship Id="rId6" Type="http://schemas.openxmlformats.org/officeDocument/2006/relationships/image" Target="../media/image59.svg" /><Relationship Id="rId5" Type="http://schemas.openxmlformats.org/officeDocument/2006/relationships/image" Target="../media/image58.png" /><Relationship Id="rId4" Type="http://schemas.openxmlformats.org/officeDocument/2006/relationships/image" Target="../media/image22.svg" /></Relationships>
</file>

<file path=ppt/diagrams/_rels/data6.xml.rels><?xml version="1.0" encoding="UTF-8" standalone="yes"?>
<Relationships xmlns="http://schemas.openxmlformats.org/package/2006/relationships"><Relationship Id="rId8" Type="http://schemas.openxmlformats.org/officeDocument/2006/relationships/image" Target="../media/image65.svg" /><Relationship Id="rId3" Type="http://schemas.openxmlformats.org/officeDocument/2006/relationships/image" Target="../media/image60.png" /><Relationship Id="rId7" Type="http://schemas.openxmlformats.org/officeDocument/2006/relationships/image" Target="../media/image64.png" /><Relationship Id="rId2" Type="http://schemas.openxmlformats.org/officeDocument/2006/relationships/image" Target="../media/image53.svg" /><Relationship Id="rId1" Type="http://schemas.openxmlformats.org/officeDocument/2006/relationships/image" Target="../media/image52.png" /><Relationship Id="rId6" Type="http://schemas.openxmlformats.org/officeDocument/2006/relationships/image" Target="../media/image63.svg" /><Relationship Id="rId5" Type="http://schemas.openxmlformats.org/officeDocument/2006/relationships/image" Target="../media/image62.png" /><Relationship Id="rId10" Type="http://schemas.openxmlformats.org/officeDocument/2006/relationships/image" Target="../media/image67.svg" /><Relationship Id="rId4" Type="http://schemas.openxmlformats.org/officeDocument/2006/relationships/image" Target="../media/image61.svg" /><Relationship Id="rId9" Type="http://schemas.openxmlformats.org/officeDocument/2006/relationships/image" Target="../media/image66.png" /></Relationships>
</file>

<file path=ppt/diagrams/_rels/data7.xml.rels><?xml version="1.0" encoding="UTF-8" standalone="yes"?>
<Relationships xmlns="http://schemas.openxmlformats.org/package/2006/relationships"><Relationship Id="rId8" Type="http://schemas.openxmlformats.org/officeDocument/2006/relationships/image" Target="../media/image78.svg" /><Relationship Id="rId3" Type="http://schemas.openxmlformats.org/officeDocument/2006/relationships/image" Target="../media/image73.png" /><Relationship Id="rId7" Type="http://schemas.openxmlformats.org/officeDocument/2006/relationships/image" Target="../media/image77.png" /><Relationship Id="rId12" Type="http://schemas.openxmlformats.org/officeDocument/2006/relationships/image" Target="../media/image82.svg" /><Relationship Id="rId2" Type="http://schemas.openxmlformats.org/officeDocument/2006/relationships/image" Target="../media/image72.svg" /><Relationship Id="rId1" Type="http://schemas.openxmlformats.org/officeDocument/2006/relationships/image" Target="../media/image71.png" /><Relationship Id="rId6" Type="http://schemas.openxmlformats.org/officeDocument/2006/relationships/image" Target="../media/image76.svg" /><Relationship Id="rId11" Type="http://schemas.openxmlformats.org/officeDocument/2006/relationships/image" Target="../media/image81.png" /><Relationship Id="rId5" Type="http://schemas.openxmlformats.org/officeDocument/2006/relationships/image" Target="../media/image75.png" /><Relationship Id="rId10" Type="http://schemas.openxmlformats.org/officeDocument/2006/relationships/image" Target="../media/image80.svg" /><Relationship Id="rId4" Type="http://schemas.openxmlformats.org/officeDocument/2006/relationships/image" Target="../media/image74.svg" /><Relationship Id="rId9" Type="http://schemas.openxmlformats.org/officeDocument/2006/relationships/image" Target="../media/image79.png" /></Relationships>
</file>

<file path=ppt/diagrams/_rels/data8.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image" Target="../media/image84.svg" /><Relationship Id="rId1" Type="http://schemas.openxmlformats.org/officeDocument/2006/relationships/image" Target="../media/image83.png" /><Relationship Id="rId6" Type="http://schemas.openxmlformats.org/officeDocument/2006/relationships/image" Target="../media/image88.svg" /><Relationship Id="rId5" Type="http://schemas.openxmlformats.org/officeDocument/2006/relationships/image" Target="../media/image87.png" /><Relationship Id="rId4" Type="http://schemas.openxmlformats.org/officeDocument/2006/relationships/image" Target="../media/image86.svg" /></Relationships>
</file>

<file path=ppt/diagrams/_rels/data9.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72.svg" /><Relationship Id="rId1" Type="http://schemas.openxmlformats.org/officeDocument/2006/relationships/image" Target="../media/image71.png" /><Relationship Id="rId4" Type="http://schemas.openxmlformats.org/officeDocument/2006/relationships/image" Target="../media/image91.svg" /></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 /><Relationship Id="rId3" Type="http://schemas.openxmlformats.org/officeDocument/2006/relationships/image" Target="../media/image28.png" /><Relationship Id="rId7" Type="http://schemas.openxmlformats.org/officeDocument/2006/relationships/image" Target="../media/image32.png" /><Relationship Id="rId2" Type="http://schemas.openxmlformats.org/officeDocument/2006/relationships/image" Target="../media/image27.svg" /><Relationship Id="rId1" Type="http://schemas.openxmlformats.org/officeDocument/2006/relationships/image" Target="../media/image26.png" /><Relationship Id="rId6" Type="http://schemas.openxmlformats.org/officeDocument/2006/relationships/image" Target="../media/image31.svg" /><Relationship Id="rId5" Type="http://schemas.openxmlformats.org/officeDocument/2006/relationships/image" Target="../media/image30.png" /><Relationship Id="rId10" Type="http://schemas.openxmlformats.org/officeDocument/2006/relationships/image" Target="../media/image35.svg" /><Relationship Id="rId4" Type="http://schemas.openxmlformats.org/officeDocument/2006/relationships/image" Target="../media/image29.svg" /><Relationship Id="rId9" Type="http://schemas.openxmlformats.org/officeDocument/2006/relationships/image" Target="../media/image34.png" /></Relationships>
</file>

<file path=ppt/diagrams/_rels/drawing1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1.svg" /><Relationship Id="rId1" Type="http://schemas.openxmlformats.org/officeDocument/2006/relationships/image" Target="../media/image10.png" /><Relationship Id="rId6" Type="http://schemas.openxmlformats.org/officeDocument/2006/relationships/image" Target="../media/image101.svg" /><Relationship Id="rId5" Type="http://schemas.openxmlformats.org/officeDocument/2006/relationships/image" Target="../media/image100.png" /><Relationship Id="rId4" Type="http://schemas.openxmlformats.org/officeDocument/2006/relationships/image" Target="../media/image22.svg" /></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svg" /><Relationship Id="rId1" Type="http://schemas.openxmlformats.org/officeDocument/2006/relationships/image" Target="../media/image37.png" /><Relationship Id="rId6" Type="http://schemas.openxmlformats.org/officeDocument/2006/relationships/image" Target="../media/image24.svg" /><Relationship Id="rId5" Type="http://schemas.openxmlformats.org/officeDocument/2006/relationships/image" Target="../media/image23.png" /><Relationship Id="rId4" Type="http://schemas.openxmlformats.org/officeDocument/2006/relationships/image" Target="../media/image40.svg" /></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44.svg" /><Relationship Id="rId1" Type="http://schemas.openxmlformats.org/officeDocument/2006/relationships/image" Target="../media/image43.png" /><Relationship Id="rId6" Type="http://schemas.openxmlformats.org/officeDocument/2006/relationships/image" Target="../media/image48.svg" /><Relationship Id="rId5" Type="http://schemas.openxmlformats.org/officeDocument/2006/relationships/image" Target="../media/image47.png" /><Relationship Id="rId4" Type="http://schemas.openxmlformats.org/officeDocument/2006/relationships/image" Target="../media/image46.svg" /></Relationships>
</file>

<file path=ppt/diagrams/_rels/drawing4.xml.rels><?xml version="1.0" encoding="UTF-8" standalone="yes"?>
<Relationships xmlns="http://schemas.openxmlformats.org/package/2006/relationships"><Relationship Id="rId8" Type="http://schemas.openxmlformats.org/officeDocument/2006/relationships/image" Target="../media/image55.svg" /><Relationship Id="rId3" Type="http://schemas.openxmlformats.org/officeDocument/2006/relationships/image" Target="../media/image21.png" /><Relationship Id="rId7" Type="http://schemas.openxmlformats.org/officeDocument/2006/relationships/image" Target="../media/image54.png" /><Relationship Id="rId2" Type="http://schemas.openxmlformats.org/officeDocument/2006/relationships/image" Target="../media/image53.svg" /><Relationship Id="rId1" Type="http://schemas.openxmlformats.org/officeDocument/2006/relationships/image" Target="../media/image52.png" /><Relationship Id="rId6" Type="http://schemas.openxmlformats.org/officeDocument/2006/relationships/image" Target="../media/image31.svg" /><Relationship Id="rId5" Type="http://schemas.openxmlformats.org/officeDocument/2006/relationships/image" Target="../media/image30.png" /><Relationship Id="rId4" Type="http://schemas.openxmlformats.org/officeDocument/2006/relationships/image" Target="../media/image22.svg" /></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57.svg" /><Relationship Id="rId1" Type="http://schemas.openxmlformats.org/officeDocument/2006/relationships/image" Target="../media/image56.png" /><Relationship Id="rId6" Type="http://schemas.openxmlformats.org/officeDocument/2006/relationships/image" Target="../media/image59.svg" /><Relationship Id="rId5" Type="http://schemas.openxmlformats.org/officeDocument/2006/relationships/image" Target="../media/image58.png" /><Relationship Id="rId4" Type="http://schemas.openxmlformats.org/officeDocument/2006/relationships/image" Target="../media/image22.svg" /></Relationships>
</file>

<file path=ppt/diagrams/_rels/drawing6.xml.rels><?xml version="1.0" encoding="UTF-8" standalone="yes"?>
<Relationships xmlns="http://schemas.openxmlformats.org/package/2006/relationships"><Relationship Id="rId8" Type="http://schemas.openxmlformats.org/officeDocument/2006/relationships/image" Target="../media/image65.svg" /><Relationship Id="rId3" Type="http://schemas.openxmlformats.org/officeDocument/2006/relationships/image" Target="../media/image60.png" /><Relationship Id="rId7" Type="http://schemas.openxmlformats.org/officeDocument/2006/relationships/image" Target="../media/image64.png" /><Relationship Id="rId2" Type="http://schemas.openxmlformats.org/officeDocument/2006/relationships/image" Target="../media/image53.svg" /><Relationship Id="rId1" Type="http://schemas.openxmlformats.org/officeDocument/2006/relationships/image" Target="../media/image52.png" /><Relationship Id="rId6" Type="http://schemas.openxmlformats.org/officeDocument/2006/relationships/image" Target="../media/image63.svg" /><Relationship Id="rId5" Type="http://schemas.openxmlformats.org/officeDocument/2006/relationships/image" Target="../media/image62.png" /><Relationship Id="rId10" Type="http://schemas.openxmlformats.org/officeDocument/2006/relationships/image" Target="../media/image67.svg" /><Relationship Id="rId4" Type="http://schemas.openxmlformats.org/officeDocument/2006/relationships/image" Target="../media/image61.svg" /><Relationship Id="rId9" Type="http://schemas.openxmlformats.org/officeDocument/2006/relationships/image" Target="../media/image66.png" /></Relationships>
</file>

<file path=ppt/diagrams/_rels/drawing7.xml.rels><?xml version="1.0" encoding="UTF-8" standalone="yes"?>
<Relationships xmlns="http://schemas.openxmlformats.org/package/2006/relationships"><Relationship Id="rId8" Type="http://schemas.openxmlformats.org/officeDocument/2006/relationships/image" Target="../media/image78.svg" /><Relationship Id="rId3" Type="http://schemas.openxmlformats.org/officeDocument/2006/relationships/image" Target="../media/image73.png" /><Relationship Id="rId7" Type="http://schemas.openxmlformats.org/officeDocument/2006/relationships/image" Target="../media/image77.png" /><Relationship Id="rId12" Type="http://schemas.openxmlformats.org/officeDocument/2006/relationships/image" Target="../media/image82.svg" /><Relationship Id="rId2" Type="http://schemas.openxmlformats.org/officeDocument/2006/relationships/image" Target="../media/image72.svg" /><Relationship Id="rId1" Type="http://schemas.openxmlformats.org/officeDocument/2006/relationships/image" Target="../media/image71.png" /><Relationship Id="rId6" Type="http://schemas.openxmlformats.org/officeDocument/2006/relationships/image" Target="../media/image76.svg" /><Relationship Id="rId11" Type="http://schemas.openxmlformats.org/officeDocument/2006/relationships/image" Target="../media/image81.png" /><Relationship Id="rId5" Type="http://schemas.openxmlformats.org/officeDocument/2006/relationships/image" Target="../media/image75.png" /><Relationship Id="rId10" Type="http://schemas.openxmlformats.org/officeDocument/2006/relationships/image" Target="../media/image80.svg" /><Relationship Id="rId4" Type="http://schemas.openxmlformats.org/officeDocument/2006/relationships/image" Target="../media/image74.svg" /><Relationship Id="rId9" Type="http://schemas.openxmlformats.org/officeDocument/2006/relationships/image" Target="../media/image79.png" /></Relationships>
</file>

<file path=ppt/diagrams/_rels/drawing8.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image" Target="../media/image84.svg" /><Relationship Id="rId1" Type="http://schemas.openxmlformats.org/officeDocument/2006/relationships/image" Target="../media/image83.png" /><Relationship Id="rId6" Type="http://schemas.openxmlformats.org/officeDocument/2006/relationships/image" Target="../media/image88.svg" /><Relationship Id="rId5" Type="http://schemas.openxmlformats.org/officeDocument/2006/relationships/image" Target="../media/image87.png" /><Relationship Id="rId4" Type="http://schemas.openxmlformats.org/officeDocument/2006/relationships/image" Target="../media/image86.svg" /></Relationships>
</file>

<file path=ppt/diagrams/_rels/drawing9.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image" Target="../media/image72.svg" /><Relationship Id="rId1" Type="http://schemas.openxmlformats.org/officeDocument/2006/relationships/image" Target="../media/image71.png" /><Relationship Id="rId4" Type="http://schemas.openxmlformats.org/officeDocument/2006/relationships/image" Target="../media/image91.sv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825E9B-5200-4D51-A256-8D5A82EA06C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3B15C2-0B3C-42D0-8D70-7BBE72F49094}">
      <dgm:prSet/>
      <dgm:spPr/>
      <dgm:t>
        <a:bodyPr/>
        <a:lstStyle/>
        <a:p>
          <a:r>
            <a:rPr lang="en-US"/>
            <a:t>Complex Installations: One major challenge was the installation of motor controllers and soft starters for high-power motors</a:t>
          </a:r>
        </a:p>
      </dgm:t>
    </dgm:pt>
    <dgm:pt modelId="{80FD24DD-FCAB-4151-A47F-BF67FFAEDD6B}" type="parTrans" cxnId="{F438A8EF-D12A-412D-9D70-D2B089303BBB}">
      <dgm:prSet/>
      <dgm:spPr/>
      <dgm:t>
        <a:bodyPr/>
        <a:lstStyle/>
        <a:p>
          <a:endParaRPr lang="en-US"/>
        </a:p>
      </dgm:t>
    </dgm:pt>
    <dgm:pt modelId="{CCF4247F-C30A-4A5B-8165-816E0D89F4A1}" type="sibTrans" cxnId="{F438A8EF-D12A-412D-9D70-D2B089303BBB}">
      <dgm:prSet/>
      <dgm:spPr/>
      <dgm:t>
        <a:bodyPr/>
        <a:lstStyle/>
        <a:p>
          <a:endParaRPr lang="en-US"/>
        </a:p>
      </dgm:t>
    </dgm:pt>
    <dgm:pt modelId="{46AFD7BA-0AD0-4134-8F01-DDBE0E4E9C07}">
      <dgm:prSet/>
      <dgm:spPr/>
      <dgm:t>
        <a:bodyPr/>
        <a:lstStyle/>
        <a:p>
          <a:r>
            <a:rPr lang="en-US"/>
            <a:t>Diagnostic Difficulties: Diagnosing and repairing faults in various equipment, such as capacitor start induction motors and water pump motors, presented difficulties</a:t>
          </a:r>
        </a:p>
      </dgm:t>
    </dgm:pt>
    <dgm:pt modelId="{D3A4A3E6-C3F9-4344-8C60-0C26E51CE034}" type="parTrans" cxnId="{BF1790D7-8356-49F8-AB2C-8008D63FED7C}">
      <dgm:prSet/>
      <dgm:spPr/>
      <dgm:t>
        <a:bodyPr/>
        <a:lstStyle/>
        <a:p>
          <a:endParaRPr lang="en-US"/>
        </a:p>
      </dgm:t>
    </dgm:pt>
    <dgm:pt modelId="{7CFF9F32-4C5B-4E58-A877-5E742B6E0CEF}" type="sibTrans" cxnId="{BF1790D7-8356-49F8-AB2C-8008D63FED7C}">
      <dgm:prSet/>
      <dgm:spPr/>
      <dgm:t>
        <a:bodyPr/>
        <a:lstStyle/>
        <a:p>
          <a:endParaRPr lang="en-US"/>
        </a:p>
      </dgm:t>
    </dgm:pt>
    <dgm:pt modelId="{C640FE80-28CB-4FBC-8199-0FDF54593947}">
      <dgm:prSet/>
      <dgm:spPr/>
      <dgm:t>
        <a:bodyPr/>
        <a:lstStyle/>
        <a:p>
          <a:r>
            <a:rPr lang="en-US"/>
            <a:t>System Integration Issues: Integrating new components with existing systems sometimes led to compatibility issues</a:t>
          </a:r>
        </a:p>
      </dgm:t>
    </dgm:pt>
    <dgm:pt modelId="{AB32E05E-3734-4763-9360-D81BC1EDD0BF}" type="parTrans" cxnId="{4C086217-3057-4E43-A6E1-409CA9B32037}">
      <dgm:prSet/>
      <dgm:spPr/>
      <dgm:t>
        <a:bodyPr/>
        <a:lstStyle/>
        <a:p>
          <a:endParaRPr lang="en-US"/>
        </a:p>
      </dgm:t>
    </dgm:pt>
    <dgm:pt modelId="{2AFC0C52-41EC-4D7E-839E-BA114FA0C83A}" type="sibTrans" cxnId="{4C086217-3057-4E43-A6E1-409CA9B32037}">
      <dgm:prSet/>
      <dgm:spPr/>
      <dgm:t>
        <a:bodyPr/>
        <a:lstStyle/>
        <a:p>
          <a:endParaRPr lang="en-US"/>
        </a:p>
      </dgm:t>
    </dgm:pt>
    <dgm:pt modelId="{4185FC5B-FFD0-4B30-A9D2-8686587AEE1A}">
      <dgm:prSet/>
      <dgm:spPr/>
      <dgm:t>
        <a:bodyPr/>
        <a:lstStyle/>
        <a:p>
          <a:r>
            <a:rPr lang="en-US"/>
            <a:t>Workspace Organization: Organizing a large workspace, especially when dealing with extensive cabling and equipment, posed challenges</a:t>
          </a:r>
        </a:p>
      </dgm:t>
    </dgm:pt>
    <dgm:pt modelId="{450DB238-D29E-466D-B2BB-061FEC2B3EDF}" type="parTrans" cxnId="{D8F0AA1D-EA2F-44AB-851B-57B0069BA055}">
      <dgm:prSet/>
      <dgm:spPr/>
      <dgm:t>
        <a:bodyPr/>
        <a:lstStyle/>
        <a:p>
          <a:endParaRPr lang="en-US"/>
        </a:p>
      </dgm:t>
    </dgm:pt>
    <dgm:pt modelId="{B0B86726-980C-4251-B0EE-42FEA88F6468}" type="sibTrans" cxnId="{D8F0AA1D-EA2F-44AB-851B-57B0069BA055}">
      <dgm:prSet/>
      <dgm:spPr/>
      <dgm:t>
        <a:bodyPr/>
        <a:lstStyle/>
        <a:p>
          <a:endParaRPr lang="en-US"/>
        </a:p>
      </dgm:t>
    </dgm:pt>
    <dgm:pt modelId="{951F933B-B05E-4C6C-B397-4A5A69251293}">
      <dgm:prSet/>
      <dgm:spPr/>
      <dgm:t>
        <a:bodyPr/>
        <a:lstStyle/>
        <a:p>
          <a:r>
            <a:rPr lang="en-US"/>
            <a:t>Grounding Problems: Identifying and resolving grounding issues, particularly with the rectifier for the silver-plating machine, proved challenging</a:t>
          </a:r>
        </a:p>
      </dgm:t>
    </dgm:pt>
    <dgm:pt modelId="{42DC5D12-026C-4135-8E93-D8B1B9987101}" type="parTrans" cxnId="{F7786087-38DE-46A0-B0CD-3394B661FD20}">
      <dgm:prSet/>
      <dgm:spPr/>
      <dgm:t>
        <a:bodyPr/>
        <a:lstStyle/>
        <a:p>
          <a:endParaRPr lang="en-US"/>
        </a:p>
      </dgm:t>
    </dgm:pt>
    <dgm:pt modelId="{CF8D5609-0D2E-4D91-B1E1-2413480B388C}" type="sibTrans" cxnId="{F7786087-38DE-46A0-B0CD-3394B661FD20}">
      <dgm:prSet/>
      <dgm:spPr/>
      <dgm:t>
        <a:bodyPr/>
        <a:lstStyle/>
        <a:p>
          <a:endParaRPr lang="en-US"/>
        </a:p>
      </dgm:t>
    </dgm:pt>
    <dgm:pt modelId="{3C7BD8A6-C5BC-4471-9E49-A132811DEBB1}" type="pres">
      <dgm:prSet presAssocID="{42825E9B-5200-4D51-A256-8D5A82EA06CB}" presName="root" presStyleCnt="0">
        <dgm:presLayoutVars>
          <dgm:dir/>
          <dgm:resizeHandles val="exact"/>
        </dgm:presLayoutVars>
      </dgm:prSet>
      <dgm:spPr/>
    </dgm:pt>
    <dgm:pt modelId="{2677C81F-5DF1-4F5B-A5D6-209E175F3306}" type="pres">
      <dgm:prSet presAssocID="{0C3B15C2-0B3C-42D0-8D70-7BBE72F49094}" presName="compNode" presStyleCnt="0"/>
      <dgm:spPr/>
    </dgm:pt>
    <dgm:pt modelId="{DEA975FB-9712-4F6A-A535-76B5474C81C7}" type="pres">
      <dgm:prSet presAssocID="{0C3B15C2-0B3C-42D0-8D70-7BBE72F49094}" presName="bgRect" presStyleLbl="bgShp" presStyleIdx="0" presStyleCnt="5"/>
      <dgm:spPr/>
    </dgm:pt>
    <dgm:pt modelId="{C46D0B96-D48C-4B76-842B-F6DF4EC069D3}" type="pres">
      <dgm:prSet presAssocID="{0C3B15C2-0B3C-42D0-8D70-7BBE72F490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31FB3F61-EB3C-40DE-A408-18AD095EF1F7}" type="pres">
      <dgm:prSet presAssocID="{0C3B15C2-0B3C-42D0-8D70-7BBE72F49094}" presName="spaceRect" presStyleCnt="0"/>
      <dgm:spPr/>
    </dgm:pt>
    <dgm:pt modelId="{4FE8411E-6E42-49B6-A847-D580648A8913}" type="pres">
      <dgm:prSet presAssocID="{0C3B15C2-0B3C-42D0-8D70-7BBE72F49094}" presName="parTx" presStyleLbl="revTx" presStyleIdx="0" presStyleCnt="5">
        <dgm:presLayoutVars>
          <dgm:chMax val="0"/>
          <dgm:chPref val="0"/>
        </dgm:presLayoutVars>
      </dgm:prSet>
      <dgm:spPr/>
    </dgm:pt>
    <dgm:pt modelId="{F823BACE-27B7-42F4-8813-B045CA95ACA0}" type="pres">
      <dgm:prSet presAssocID="{CCF4247F-C30A-4A5B-8165-816E0D89F4A1}" presName="sibTrans" presStyleCnt="0"/>
      <dgm:spPr/>
    </dgm:pt>
    <dgm:pt modelId="{BFB3EA67-B81D-4E0A-842A-32CF0EE7B4C7}" type="pres">
      <dgm:prSet presAssocID="{46AFD7BA-0AD0-4134-8F01-DDBE0E4E9C07}" presName="compNode" presStyleCnt="0"/>
      <dgm:spPr/>
    </dgm:pt>
    <dgm:pt modelId="{6148EFBB-9400-4267-B73E-59FB828CFBE0}" type="pres">
      <dgm:prSet presAssocID="{46AFD7BA-0AD0-4134-8F01-DDBE0E4E9C07}" presName="bgRect" presStyleLbl="bgShp" presStyleIdx="1" presStyleCnt="5"/>
      <dgm:spPr/>
    </dgm:pt>
    <dgm:pt modelId="{E0530678-CE23-4DFE-AD41-4A1897FF1B0A}" type="pres">
      <dgm:prSet presAssocID="{46AFD7BA-0AD0-4134-8F01-DDBE0E4E9C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4B7DB7B6-BF79-4057-BA0D-3A791130BF5A}" type="pres">
      <dgm:prSet presAssocID="{46AFD7BA-0AD0-4134-8F01-DDBE0E4E9C07}" presName="spaceRect" presStyleCnt="0"/>
      <dgm:spPr/>
    </dgm:pt>
    <dgm:pt modelId="{E4A80D2D-7CFF-4C33-B93F-FDF83BAECD02}" type="pres">
      <dgm:prSet presAssocID="{46AFD7BA-0AD0-4134-8F01-DDBE0E4E9C07}" presName="parTx" presStyleLbl="revTx" presStyleIdx="1" presStyleCnt="5">
        <dgm:presLayoutVars>
          <dgm:chMax val="0"/>
          <dgm:chPref val="0"/>
        </dgm:presLayoutVars>
      </dgm:prSet>
      <dgm:spPr/>
    </dgm:pt>
    <dgm:pt modelId="{24EF2F6D-37B3-4444-9258-CD5BA58C0FD4}" type="pres">
      <dgm:prSet presAssocID="{7CFF9F32-4C5B-4E58-A877-5E742B6E0CEF}" presName="sibTrans" presStyleCnt="0"/>
      <dgm:spPr/>
    </dgm:pt>
    <dgm:pt modelId="{C6655F55-1341-4F0B-9EF7-1DF545ECD053}" type="pres">
      <dgm:prSet presAssocID="{C640FE80-28CB-4FBC-8199-0FDF54593947}" presName="compNode" presStyleCnt="0"/>
      <dgm:spPr/>
    </dgm:pt>
    <dgm:pt modelId="{2D236A8C-A30B-4833-8883-03A0B5457F9B}" type="pres">
      <dgm:prSet presAssocID="{C640FE80-28CB-4FBC-8199-0FDF54593947}" presName="bgRect" presStyleLbl="bgShp" presStyleIdx="2" presStyleCnt="5"/>
      <dgm:spPr/>
    </dgm:pt>
    <dgm:pt modelId="{AE3B7FC5-02DF-4E0F-A890-D52010F0AC1A}" type="pres">
      <dgm:prSet presAssocID="{C640FE80-28CB-4FBC-8199-0FDF5459394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565E851-F06D-43D4-B9F4-4AFCC08D300F}" type="pres">
      <dgm:prSet presAssocID="{C640FE80-28CB-4FBC-8199-0FDF54593947}" presName="spaceRect" presStyleCnt="0"/>
      <dgm:spPr/>
    </dgm:pt>
    <dgm:pt modelId="{56DAD560-4933-4B90-A9D7-4D51C5BB20FA}" type="pres">
      <dgm:prSet presAssocID="{C640FE80-28CB-4FBC-8199-0FDF54593947}" presName="parTx" presStyleLbl="revTx" presStyleIdx="2" presStyleCnt="5">
        <dgm:presLayoutVars>
          <dgm:chMax val="0"/>
          <dgm:chPref val="0"/>
        </dgm:presLayoutVars>
      </dgm:prSet>
      <dgm:spPr/>
    </dgm:pt>
    <dgm:pt modelId="{FCDBC467-DE1D-4ACF-AC30-1529FEA399F2}" type="pres">
      <dgm:prSet presAssocID="{2AFC0C52-41EC-4D7E-839E-BA114FA0C83A}" presName="sibTrans" presStyleCnt="0"/>
      <dgm:spPr/>
    </dgm:pt>
    <dgm:pt modelId="{151234D9-0F0D-42BF-BAF3-52AC33C88183}" type="pres">
      <dgm:prSet presAssocID="{4185FC5B-FFD0-4B30-A9D2-8686587AEE1A}" presName="compNode" presStyleCnt="0"/>
      <dgm:spPr/>
    </dgm:pt>
    <dgm:pt modelId="{54FF55E7-ED68-42E8-AD68-0F1A54E2FCFF}" type="pres">
      <dgm:prSet presAssocID="{4185FC5B-FFD0-4B30-A9D2-8686587AEE1A}" presName="bgRect" presStyleLbl="bgShp" presStyleIdx="3" presStyleCnt="5"/>
      <dgm:spPr/>
    </dgm:pt>
    <dgm:pt modelId="{46410A8B-6201-4243-83EB-5D21057AA4B3}" type="pres">
      <dgm:prSet presAssocID="{4185FC5B-FFD0-4B30-A9D2-8686587AEE1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2323B2E3-6683-4457-87EE-5181124040B8}" type="pres">
      <dgm:prSet presAssocID="{4185FC5B-FFD0-4B30-A9D2-8686587AEE1A}" presName="spaceRect" presStyleCnt="0"/>
      <dgm:spPr/>
    </dgm:pt>
    <dgm:pt modelId="{7A26CA74-D823-4B4D-AD28-07995DF0B6BF}" type="pres">
      <dgm:prSet presAssocID="{4185FC5B-FFD0-4B30-A9D2-8686587AEE1A}" presName="parTx" presStyleLbl="revTx" presStyleIdx="3" presStyleCnt="5">
        <dgm:presLayoutVars>
          <dgm:chMax val="0"/>
          <dgm:chPref val="0"/>
        </dgm:presLayoutVars>
      </dgm:prSet>
      <dgm:spPr/>
    </dgm:pt>
    <dgm:pt modelId="{8A2B7E81-4A87-4020-9AF1-E678551883E0}" type="pres">
      <dgm:prSet presAssocID="{B0B86726-980C-4251-B0EE-42FEA88F6468}" presName="sibTrans" presStyleCnt="0"/>
      <dgm:spPr/>
    </dgm:pt>
    <dgm:pt modelId="{05FE241D-54A9-49BC-9CB4-C405F25402D9}" type="pres">
      <dgm:prSet presAssocID="{951F933B-B05E-4C6C-B397-4A5A69251293}" presName="compNode" presStyleCnt="0"/>
      <dgm:spPr/>
    </dgm:pt>
    <dgm:pt modelId="{5A0B4F13-F029-4AFE-B6DE-19ED2D63B414}" type="pres">
      <dgm:prSet presAssocID="{951F933B-B05E-4C6C-B397-4A5A69251293}" presName="bgRect" presStyleLbl="bgShp" presStyleIdx="4" presStyleCnt="5"/>
      <dgm:spPr/>
    </dgm:pt>
    <dgm:pt modelId="{8055EE1B-4313-4E57-A0BB-AB91BC80007D}" type="pres">
      <dgm:prSet presAssocID="{951F933B-B05E-4C6C-B397-4A5A6925129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1E1E4B06-C456-46A0-9A08-5706A1DB34B1}" type="pres">
      <dgm:prSet presAssocID="{951F933B-B05E-4C6C-B397-4A5A69251293}" presName="spaceRect" presStyleCnt="0"/>
      <dgm:spPr/>
    </dgm:pt>
    <dgm:pt modelId="{1BC3B7ED-A668-48A3-9C63-097A5467AEB8}" type="pres">
      <dgm:prSet presAssocID="{951F933B-B05E-4C6C-B397-4A5A69251293}" presName="parTx" presStyleLbl="revTx" presStyleIdx="4" presStyleCnt="5">
        <dgm:presLayoutVars>
          <dgm:chMax val="0"/>
          <dgm:chPref val="0"/>
        </dgm:presLayoutVars>
      </dgm:prSet>
      <dgm:spPr/>
    </dgm:pt>
  </dgm:ptLst>
  <dgm:cxnLst>
    <dgm:cxn modelId="{70BD1501-0CE2-4505-A9DB-3C04B4CAB306}" type="presOf" srcId="{951F933B-B05E-4C6C-B397-4A5A69251293}" destId="{1BC3B7ED-A668-48A3-9C63-097A5467AEB8}" srcOrd="0" destOrd="0" presId="urn:microsoft.com/office/officeart/2018/2/layout/IconVerticalSolidList"/>
    <dgm:cxn modelId="{4C086217-3057-4E43-A6E1-409CA9B32037}" srcId="{42825E9B-5200-4D51-A256-8D5A82EA06CB}" destId="{C640FE80-28CB-4FBC-8199-0FDF54593947}" srcOrd="2" destOrd="0" parTransId="{AB32E05E-3734-4763-9360-D81BC1EDD0BF}" sibTransId="{2AFC0C52-41EC-4D7E-839E-BA114FA0C83A}"/>
    <dgm:cxn modelId="{D8F0AA1D-EA2F-44AB-851B-57B0069BA055}" srcId="{42825E9B-5200-4D51-A256-8D5A82EA06CB}" destId="{4185FC5B-FFD0-4B30-A9D2-8686587AEE1A}" srcOrd="3" destOrd="0" parTransId="{450DB238-D29E-466D-B2BB-061FEC2B3EDF}" sibTransId="{B0B86726-980C-4251-B0EE-42FEA88F6468}"/>
    <dgm:cxn modelId="{BBCE3736-2D36-437B-BD3F-E26CDD92B0BE}" type="presOf" srcId="{0C3B15C2-0B3C-42D0-8D70-7BBE72F49094}" destId="{4FE8411E-6E42-49B6-A847-D580648A8913}" srcOrd="0" destOrd="0" presId="urn:microsoft.com/office/officeart/2018/2/layout/IconVerticalSolidList"/>
    <dgm:cxn modelId="{4B423A5D-D1C5-4E9C-A9BA-7A910E862C2E}" type="presOf" srcId="{46AFD7BA-0AD0-4134-8F01-DDBE0E4E9C07}" destId="{E4A80D2D-7CFF-4C33-B93F-FDF83BAECD02}" srcOrd="0" destOrd="0" presId="urn:microsoft.com/office/officeart/2018/2/layout/IconVerticalSolidList"/>
    <dgm:cxn modelId="{25A5EE4A-9ABA-450F-B5B6-363453CAC538}" type="presOf" srcId="{42825E9B-5200-4D51-A256-8D5A82EA06CB}" destId="{3C7BD8A6-C5BC-4471-9E49-A132811DEBB1}" srcOrd="0" destOrd="0" presId="urn:microsoft.com/office/officeart/2018/2/layout/IconVerticalSolidList"/>
    <dgm:cxn modelId="{FAD77850-4EF6-4AD7-8F9C-5C9024811870}" type="presOf" srcId="{4185FC5B-FFD0-4B30-A9D2-8686587AEE1A}" destId="{7A26CA74-D823-4B4D-AD28-07995DF0B6BF}" srcOrd="0" destOrd="0" presId="urn:microsoft.com/office/officeart/2018/2/layout/IconVerticalSolidList"/>
    <dgm:cxn modelId="{F7786087-38DE-46A0-B0CD-3394B661FD20}" srcId="{42825E9B-5200-4D51-A256-8D5A82EA06CB}" destId="{951F933B-B05E-4C6C-B397-4A5A69251293}" srcOrd="4" destOrd="0" parTransId="{42DC5D12-026C-4135-8E93-D8B1B9987101}" sibTransId="{CF8D5609-0D2E-4D91-B1E1-2413480B388C}"/>
    <dgm:cxn modelId="{BF1790D7-8356-49F8-AB2C-8008D63FED7C}" srcId="{42825E9B-5200-4D51-A256-8D5A82EA06CB}" destId="{46AFD7BA-0AD0-4134-8F01-DDBE0E4E9C07}" srcOrd="1" destOrd="0" parTransId="{D3A4A3E6-C3F9-4344-8C60-0C26E51CE034}" sibTransId="{7CFF9F32-4C5B-4E58-A877-5E742B6E0CEF}"/>
    <dgm:cxn modelId="{F438A8EF-D12A-412D-9D70-D2B089303BBB}" srcId="{42825E9B-5200-4D51-A256-8D5A82EA06CB}" destId="{0C3B15C2-0B3C-42D0-8D70-7BBE72F49094}" srcOrd="0" destOrd="0" parTransId="{80FD24DD-FCAB-4151-A47F-BF67FFAEDD6B}" sibTransId="{CCF4247F-C30A-4A5B-8165-816E0D89F4A1}"/>
    <dgm:cxn modelId="{0B88BEFE-89DA-4CB3-9222-20E570B8AD48}" type="presOf" srcId="{C640FE80-28CB-4FBC-8199-0FDF54593947}" destId="{56DAD560-4933-4B90-A9D7-4D51C5BB20FA}" srcOrd="0" destOrd="0" presId="urn:microsoft.com/office/officeart/2018/2/layout/IconVerticalSolidList"/>
    <dgm:cxn modelId="{DAB2AC70-4D18-4786-AD6C-25F5A86AC562}" type="presParOf" srcId="{3C7BD8A6-C5BC-4471-9E49-A132811DEBB1}" destId="{2677C81F-5DF1-4F5B-A5D6-209E175F3306}" srcOrd="0" destOrd="0" presId="urn:microsoft.com/office/officeart/2018/2/layout/IconVerticalSolidList"/>
    <dgm:cxn modelId="{5BCC3EDF-473C-49DB-A1E5-B9907F7F9625}" type="presParOf" srcId="{2677C81F-5DF1-4F5B-A5D6-209E175F3306}" destId="{DEA975FB-9712-4F6A-A535-76B5474C81C7}" srcOrd="0" destOrd="0" presId="urn:microsoft.com/office/officeart/2018/2/layout/IconVerticalSolidList"/>
    <dgm:cxn modelId="{4D849FA7-1B0A-42C0-855D-753CE3E9CC1A}" type="presParOf" srcId="{2677C81F-5DF1-4F5B-A5D6-209E175F3306}" destId="{C46D0B96-D48C-4B76-842B-F6DF4EC069D3}" srcOrd="1" destOrd="0" presId="urn:microsoft.com/office/officeart/2018/2/layout/IconVerticalSolidList"/>
    <dgm:cxn modelId="{83A23221-F68D-4A13-8B46-021714AEEBE9}" type="presParOf" srcId="{2677C81F-5DF1-4F5B-A5D6-209E175F3306}" destId="{31FB3F61-EB3C-40DE-A408-18AD095EF1F7}" srcOrd="2" destOrd="0" presId="urn:microsoft.com/office/officeart/2018/2/layout/IconVerticalSolidList"/>
    <dgm:cxn modelId="{D0DFD9DF-B3C3-4FC5-B2E1-CE001DDC3793}" type="presParOf" srcId="{2677C81F-5DF1-4F5B-A5D6-209E175F3306}" destId="{4FE8411E-6E42-49B6-A847-D580648A8913}" srcOrd="3" destOrd="0" presId="urn:microsoft.com/office/officeart/2018/2/layout/IconVerticalSolidList"/>
    <dgm:cxn modelId="{75984522-97DB-4C54-B6FF-972C7C3F3543}" type="presParOf" srcId="{3C7BD8A6-C5BC-4471-9E49-A132811DEBB1}" destId="{F823BACE-27B7-42F4-8813-B045CA95ACA0}" srcOrd="1" destOrd="0" presId="urn:microsoft.com/office/officeart/2018/2/layout/IconVerticalSolidList"/>
    <dgm:cxn modelId="{36DED488-CEA4-456F-9EAD-F3EC9637A8C0}" type="presParOf" srcId="{3C7BD8A6-C5BC-4471-9E49-A132811DEBB1}" destId="{BFB3EA67-B81D-4E0A-842A-32CF0EE7B4C7}" srcOrd="2" destOrd="0" presId="urn:microsoft.com/office/officeart/2018/2/layout/IconVerticalSolidList"/>
    <dgm:cxn modelId="{7C11282F-CD4E-47F1-95F7-C668C66B8E9C}" type="presParOf" srcId="{BFB3EA67-B81D-4E0A-842A-32CF0EE7B4C7}" destId="{6148EFBB-9400-4267-B73E-59FB828CFBE0}" srcOrd="0" destOrd="0" presId="urn:microsoft.com/office/officeart/2018/2/layout/IconVerticalSolidList"/>
    <dgm:cxn modelId="{4AD5C4A9-C742-418A-AB56-490CCE9C3E91}" type="presParOf" srcId="{BFB3EA67-B81D-4E0A-842A-32CF0EE7B4C7}" destId="{E0530678-CE23-4DFE-AD41-4A1897FF1B0A}" srcOrd="1" destOrd="0" presId="urn:microsoft.com/office/officeart/2018/2/layout/IconVerticalSolidList"/>
    <dgm:cxn modelId="{2C999433-CD29-478F-AA8A-C65CC16B3750}" type="presParOf" srcId="{BFB3EA67-B81D-4E0A-842A-32CF0EE7B4C7}" destId="{4B7DB7B6-BF79-4057-BA0D-3A791130BF5A}" srcOrd="2" destOrd="0" presId="urn:microsoft.com/office/officeart/2018/2/layout/IconVerticalSolidList"/>
    <dgm:cxn modelId="{12E04D62-BB96-4AFC-A850-C2E14FA9F884}" type="presParOf" srcId="{BFB3EA67-B81D-4E0A-842A-32CF0EE7B4C7}" destId="{E4A80D2D-7CFF-4C33-B93F-FDF83BAECD02}" srcOrd="3" destOrd="0" presId="urn:microsoft.com/office/officeart/2018/2/layout/IconVerticalSolidList"/>
    <dgm:cxn modelId="{05A12EDE-F40D-4F32-AF8F-31D275A5BB63}" type="presParOf" srcId="{3C7BD8A6-C5BC-4471-9E49-A132811DEBB1}" destId="{24EF2F6D-37B3-4444-9258-CD5BA58C0FD4}" srcOrd="3" destOrd="0" presId="urn:microsoft.com/office/officeart/2018/2/layout/IconVerticalSolidList"/>
    <dgm:cxn modelId="{1E9C9D0B-E6A3-4495-9CA7-1A9872440C1C}" type="presParOf" srcId="{3C7BD8A6-C5BC-4471-9E49-A132811DEBB1}" destId="{C6655F55-1341-4F0B-9EF7-1DF545ECD053}" srcOrd="4" destOrd="0" presId="urn:microsoft.com/office/officeart/2018/2/layout/IconVerticalSolidList"/>
    <dgm:cxn modelId="{F77CE419-1F92-42EB-81D2-17AA01F5FB4B}" type="presParOf" srcId="{C6655F55-1341-4F0B-9EF7-1DF545ECD053}" destId="{2D236A8C-A30B-4833-8883-03A0B5457F9B}" srcOrd="0" destOrd="0" presId="urn:microsoft.com/office/officeart/2018/2/layout/IconVerticalSolidList"/>
    <dgm:cxn modelId="{4BB26212-ED54-4747-B794-83AD5FFC52D6}" type="presParOf" srcId="{C6655F55-1341-4F0B-9EF7-1DF545ECD053}" destId="{AE3B7FC5-02DF-4E0F-A890-D52010F0AC1A}" srcOrd="1" destOrd="0" presId="urn:microsoft.com/office/officeart/2018/2/layout/IconVerticalSolidList"/>
    <dgm:cxn modelId="{DDDA5DF8-722F-4D83-B34B-51BC8B0A277B}" type="presParOf" srcId="{C6655F55-1341-4F0B-9EF7-1DF545ECD053}" destId="{F565E851-F06D-43D4-B9F4-4AFCC08D300F}" srcOrd="2" destOrd="0" presId="urn:microsoft.com/office/officeart/2018/2/layout/IconVerticalSolidList"/>
    <dgm:cxn modelId="{C97D5959-7AAA-416C-B7C4-43A94EF53FD8}" type="presParOf" srcId="{C6655F55-1341-4F0B-9EF7-1DF545ECD053}" destId="{56DAD560-4933-4B90-A9D7-4D51C5BB20FA}" srcOrd="3" destOrd="0" presId="urn:microsoft.com/office/officeart/2018/2/layout/IconVerticalSolidList"/>
    <dgm:cxn modelId="{6A6E8E20-3AEC-4042-9FBC-22FBD519CF99}" type="presParOf" srcId="{3C7BD8A6-C5BC-4471-9E49-A132811DEBB1}" destId="{FCDBC467-DE1D-4ACF-AC30-1529FEA399F2}" srcOrd="5" destOrd="0" presId="urn:microsoft.com/office/officeart/2018/2/layout/IconVerticalSolidList"/>
    <dgm:cxn modelId="{518D6291-1711-409E-882C-4073897FA89C}" type="presParOf" srcId="{3C7BD8A6-C5BC-4471-9E49-A132811DEBB1}" destId="{151234D9-0F0D-42BF-BAF3-52AC33C88183}" srcOrd="6" destOrd="0" presId="urn:microsoft.com/office/officeart/2018/2/layout/IconVerticalSolidList"/>
    <dgm:cxn modelId="{39273677-B49D-4833-B58E-C0D8D8EF6E38}" type="presParOf" srcId="{151234D9-0F0D-42BF-BAF3-52AC33C88183}" destId="{54FF55E7-ED68-42E8-AD68-0F1A54E2FCFF}" srcOrd="0" destOrd="0" presId="urn:microsoft.com/office/officeart/2018/2/layout/IconVerticalSolidList"/>
    <dgm:cxn modelId="{8DD92652-5150-44BA-9ECC-64FE94D38039}" type="presParOf" srcId="{151234D9-0F0D-42BF-BAF3-52AC33C88183}" destId="{46410A8B-6201-4243-83EB-5D21057AA4B3}" srcOrd="1" destOrd="0" presId="urn:microsoft.com/office/officeart/2018/2/layout/IconVerticalSolidList"/>
    <dgm:cxn modelId="{0FACE0E1-D234-43A4-B75D-C8076C32DEA0}" type="presParOf" srcId="{151234D9-0F0D-42BF-BAF3-52AC33C88183}" destId="{2323B2E3-6683-4457-87EE-5181124040B8}" srcOrd="2" destOrd="0" presId="urn:microsoft.com/office/officeart/2018/2/layout/IconVerticalSolidList"/>
    <dgm:cxn modelId="{4B58FD7F-8F89-4CEB-B15F-D7B1A7D7B335}" type="presParOf" srcId="{151234D9-0F0D-42BF-BAF3-52AC33C88183}" destId="{7A26CA74-D823-4B4D-AD28-07995DF0B6BF}" srcOrd="3" destOrd="0" presId="urn:microsoft.com/office/officeart/2018/2/layout/IconVerticalSolidList"/>
    <dgm:cxn modelId="{45CF0931-3B8B-47DB-AB05-D66C944710D5}" type="presParOf" srcId="{3C7BD8A6-C5BC-4471-9E49-A132811DEBB1}" destId="{8A2B7E81-4A87-4020-9AF1-E678551883E0}" srcOrd="7" destOrd="0" presId="urn:microsoft.com/office/officeart/2018/2/layout/IconVerticalSolidList"/>
    <dgm:cxn modelId="{1073ABCA-D5A7-4D01-B0B7-0411621279D7}" type="presParOf" srcId="{3C7BD8A6-C5BC-4471-9E49-A132811DEBB1}" destId="{05FE241D-54A9-49BC-9CB4-C405F25402D9}" srcOrd="8" destOrd="0" presId="urn:microsoft.com/office/officeart/2018/2/layout/IconVerticalSolidList"/>
    <dgm:cxn modelId="{C9DD4A77-B09F-425A-8795-B16750EA4F25}" type="presParOf" srcId="{05FE241D-54A9-49BC-9CB4-C405F25402D9}" destId="{5A0B4F13-F029-4AFE-B6DE-19ED2D63B414}" srcOrd="0" destOrd="0" presId="urn:microsoft.com/office/officeart/2018/2/layout/IconVerticalSolidList"/>
    <dgm:cxn modelId="{AC0BF6B9-2B89-4245-982D-B5B860C93B88}" type="presParOf" srcId="{05FE241D-54A9-49BC-9CB4-C405F25402D9}" destId="{8055EE1B-4313-4E57-A0BB-AB91BC80007D}" srcOrd="1" destOrd="0" presId="urn:microsoft.com/office/officeart/2018/2/layout/IconVerticalSolidList"/>
    <dgm:cxn modelId="{E2565563-D64F-4EA4-9206-28CA075CD926}" type="presParOf" srcId="{05FE241D-54A9-49BC-9CB4-C405F25402D9}" destId="{1E1E4B06-C456-46A0-9A08-5706A1DB34B1}" srcOrd="2" destOrd="0" presId="urn:microsoft.com/office/officeart/2018/2/layout/IconVerticalSolidList"/>
    <dgm:cxn modelId="{449A133C-678C-40AA-98B9-DE6BF10001AB}" type="presParOf" srcId="{05FE241D-54A9-49BC-9CB4-C405F25402D9}" destId="{1BC3B7ED-A668-48A3-9C63-097A5467AEB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E72A89-EE26-4ED4-AA12-24440561AF06}"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86CE78F-3E5A-4578-9804-3B0D19932610}">
      <dgm:prSet/>
      <dgm:spPr/>
      <dgm:t>
        <a:bodyPr/>
        <a:lstStyle/>
        <a:p>
          <a:r>
            <a:rPr lang="en-US" dirty="0"/>
            <a:t>Practical Experience: Hands-on experience with industrial systems, including motor control, wiring, and maintenance, which enhances theoretical knowledge</a:t>
          </a:r>
        </a:p>
      </dgm:t>
    </dgm:pt>
    <dgm:pt modelId="{5444B0A3-E7CD-4AAD-8DA9-F7E703AB6CC1}" type="parTrans" cxnId="{71B7B7E1-7CCE-4191-8502-A687D4C24E0A}">
      <dgm:prSet/>
      <dgm:spPr/>
      <dgm:t>
        <a:bodyPr/>
        <a:lstStyle/>
        <a:p>
          <a:endParaRPr lang="en-US"/>
        </a:p>
      </dgm:t>
    </dgm:pt>
    <dgm:pt modelId="{30FCD305-8F34-4EAB-BFCE-A5629B19058E}" type="sibTrans" cxnId="{71B7B7E1-7CCE-4191-8502-A687D4C24E0A}">
      <dgm:prSet/>
      <dgm:spPr/>
      <dgm:t>
        <a:bodyPr/>
        <a:lstStyle/>
        <a:p>
          <a:endParaRPr lang="en-US"/>
        </a:p>
      </dgm:t>
    </dgm:pt>
    <dgm:pt modelId="{46745D4E-A0D1-4CAA-B839-4EFBF74918BF}">
      <dgm:prSet/>
      <dgm:spPr/>
      <dgm:t>
        <a:bodyPr/>
        <a:lstStyle/>
        <a:p>
          <a:r>
            <a:rPr lang="en-US"/>
            <a:t>Technical Skills: Improved skills in troubleshooting, repairing, and testing various equipment such as motors, controllers, and heaters</a:t>
          </a:r>
        </a:p>
      </dgm:t>
    </dgm:pt>
    <dgm:pt modelId="{E68325AB-809B-42D9-8CF7-108C9D3D2E83}" type="parTrans" cxnId="{F9401FC7-DA54-401E-BE2D-9CEC3EC89B6F}">
      <dgm:prSet/>
      <dgm:spPr/>
      <dgm:t>
        <a:bodyPr/>
        <a:lstStyle/>
        <a:p>
          <a:endParaRPr lang="en-US"/>
        </a:p>
      </dgm:t>
    </dgm:pt>
    <dgm:pt modelId="{6C69AF7B-1F3B-4352-8C8E-FB059AD15D6C}" type="sibTrans" cxnId="{F9401FC7-DA54-401E-BE2D-9CEC3EC89B6F}">
      <dgm:prSet/>
      <dgm:spPr/>
      <dgm:t>
        <a:bodyPr/>
        <a:lstStyle/>
        <a:p>
          <a:endParaRPr lang="en-US"/>
        </a:p>
      </dgm:t>
    </dgm:pt>
    <dgm:pt modelId="{5349F132-E2F0-4C64-8839-7C3B9AA90B05}">
      <dgm:prSet/>
      <dgm:spPr/>
      <dgm:t>
        <a:bodyPr/>
        <a:lstStyle/>
        <a:p>
          <a:r>
            <a:rPr lang="en-US" dirty="0"/>
            <a:t>Project Management: Experience in managing and completing projects, including installations and repairs, which helps in planning and execution</a:t>
          </a:r>
        </a:p>
      </dgm:t>
    </dgm:pt>
    <dgm:pt modelId="{C9401244-5D54-40CD-81E6-29949431CC9F}" type="parTrans" cxnId="{05248FA6-B2AF-46CF-8FAB-90CD646F93E1}">
      <dgm:prSet/>
      <dgm:spPr/>
      <dgm:t>
        <a:bodyPr/>
        <a:lstStyle/>
        <a:p>
          <a:endParaRPr lang="en-US"/>
        </a:p>
      </dgm:t>
    </dgm:pt>
    <dgm:pt modelId="{01EC6482-F51F-4655-87BE-5D4A4F84522B}" type="sibTrans" cxnId="{05248FA6-B2AF-46CF-8FAB-90CD646F93E1}">
      <dgm:prSet/>
      <dgm:spPr/>
      <dgm:t>
        <a:bodyPr/>
        <a:lstStyle/>
        <a:p>
          <a:endParaRPr lang="en-US"/>
        </a:p>
      </dgm:t>
    </dgm:pt>
    <dgm:pt modelId="{7D6FE28A-74E1-4BF6-B920-D0A56B27A582}">
      <dgm:prSet/>
      <dgm:spPr/>
      <dgm:t>
        <a:bodyPr/>
        <a:lstStyle/>
        <a:p>
          <a:r>
            <a:rPr lang="en-US"/>
            <a:t>Problem-Solving: Developed problem-solving skills through diagnosing and resolving equipment issues, which is crucial in engineering</a:t>
          </a:r>
        </a:p>
      </dgm:t>
    </dgm:pt>
    <dgm:pt modelId="{CEAC586F-64B5-44A6-A9D3-7331DC15CDA4}" type="parTrans" cxnId="{E3342843-285B-436F-8F1E-B1DC4C2F1676}">
      <dgm:prSet/>
      <dgm:spPr/>
      <dgm:t>
        <a:bodyPr/>
        <a:lstStyle/>
        <a:p>
          <a:endParaRPr lang="en-US"/>
        </a:p>
      </dgm:t>
    </dgm:pt>
    <dgm:pt modelId="{B384095F-6515-4C42-8C1C-802DB5FBD039}" type="sibTrans" cxnId="{E3342843-285B-436F-8F1E-B1DC4C2F1676}">
      <dgm:prSet/>
      <dgm:spPr/>
      <dgm:t>
        <a:bodyPr/>
        <a:lstStyle/>
        <a:p>
          <a:endParaRPr lang="en-US"/>
        </a:p>
      </dgm:t>
    </dgm:pt>
    <dgm:pt modelId="{B79EA770-FB2E-4B8F-8EDA-AEAED7FFF34D}">
      <dgm:prSet/>
      <dgm:spPr/>
      <dgm:t>
        <a:bodyPr/>
        <a:lstStyle/>
        <a:p>
          <a:r>
            <a:rPr lang="en-US"/>
            <a:t>Industry Insight: Gained understanding of industrial processes and operations, such as plating and chemical treatments, through visits and practical work</a:t>
          </a:r>
        </a:p>
      </dgm:t>
    </dgm:pt>
    <dgm:pt modelId="{4CA70F72-0D11-477D-94BB-5D91D3F987A0}" type="parTrans" cxnId="{AC456198-6BAA-418E-9AAF-5FA8BADA2AD8}">
      <dgm:prSet/>
      <dgm:spPr/>
      <dgm:t>
        <a:bodyPr/>
        <a:lstStyle/>
        <a:p>
          <a:endParaRPr lang="en-US"/>
        </a:p>
      </dgm:t>
    </dgm:pt>
    <dgm:pt modelId="{9CD486FA-0627-46D4-8889-B29DA5215ADD}" type="sibTrans" cxnId="{AC456198-6BAA-418E-9AAF-5FA8BADA2AD8}">
      <dgm:prSet/>
      <dgm:spPr/>
      <dgm:t>
        <a:bodyPr/>
        <a:lstStyle/>
        <a:p>
          <a:endParaRPr lang="en-US"/>
        </a:p>
      </dgm:t>
    </dgm:pt>
    <dgm:pt modelId="{8E2A9CC5-D9B8-4DF7-9010-F7B1C3F02606}" type="pres">
      <dgm:prSet presAssocID="{ECE72A89-EE26-4ED4-AA12-24440561AF06}" presName="vert0" presStyleCnt="0">
        <dgm:presLayoutVars>
          <dgm:dir/>
          <dgm:animOne val="branch"/>
          <dgm:animLvl val="lvl"/>
        </dgm:presLayoutVars>
      </dgm:prSet>
      <dgm:spPr/>
    </dgm:pt>
    <dgm:pt modelId="{5F9CBCBE-A545-40A5-9054-D534A1ADB9D3}" type="pres">
      <dgm:prSet presAssocID="{F86CE78F-3E5A-4578-9804-3B0D19932610}" presName="thickLine" presStyleLbl="alignNode1" presStyleIdx="0" presStyleCnt="5"/>
      <dgm:spPr/>
    </dgm:pt>
    <dgm:pt modelId="{5221FEE0-2964-49DC-A19F-344DD7233FD8}" type="pres">
      <dgm:prSet presAssocID="{F86CE78F-3E5A-4578-9804-3B0D19932610}" presName="horz1" presStyleCnt="0"/>
      <dgm:spPr/>
    </dgm:pt>
    <dgm:pt modelId="{AF0338E5-298F-47F2-A12B-97CC0B7C7E25}" type="pres">
      <dgm:prSet presAssocID="{F86CE78F-3E5A-4578-9804-3B0D19932610}" presName="tx1" presStyleLbl="revTx" presStyleIdx="0" presStyleCnt="5"/>
      <dgm:spPr/>
    </dgm:pt>
    <dgm:pt modelId="{80C7E245-7CAA-4D37-B135-C8138C6F6FCC}" type="pres">
      <dgm:prSet presAssocID="{F86CE78F-3E5A-4578-9804-3B0D19932610}" presName="vert1" presStyleCnt="0"/>
      <dgm:spPr/>
    </dgm:pt>
    <dgm:pt modelId="{DD357B34-E373-427C-9C3C-4CBA06DEFAAB}" type="pres">
      <dgm:prSet presAssocID="{46745D4E-A0D1-4CAA-B839-4EFBF74918BF}" presName="thickLine" presStyleLbl="alignNode1" presStyleIdx="1" presStyleCnt="5"/>
      <dgm:spPr/>
    </dgm:pt>
    <dgm:pt modelId="{043D0775-3153-41E0-B23E-FAA57B36BA17}" type="pres">
      <dgm:prSet presAssocID="{46745D4E-A0D1-4CAA-B839-4EFBF74918BF}" presName="horz1" presStyleCnt="0"/>
      <dgm:spPr/>
    </dgm:pt>
    <dgm:pt modelId="{3764AE2C-9C0A-4E67-9B17-BA5B9CD26790}" type="pres">
      <dgm:prSet presAssocID="{46745D4E-A0D1-4CAA-B839-4EFBF74918BF}" presName="tx1" presStyleLbl="revTx" presStyleIdx="1" presStyleCnt="5"/>
      <dgm:spPr/>
    </dgm:pt>
    <dgm:pt modelId="{CF4A6AF6-52CD-4229-831F-3A18C0F08380}" type="pres">
      <dgm:prSet presAssocID="{46745D4E-A0D1-4CAA-B839-4EFBF74918BF}" presName="vert1" presStyleCnt="0"/>
      <dgm:spPr/>
    </dgm:pt>
    <dgm:pt modelId="{9B27240C-20DD-4E6B-8B67-5092405C4CE1}" type="pres">
      <dgm:prSet presAssocID="{5349F132-E2F0-4C64-8839-7C3B9AA90B05}" presName="thickLine" presStyleLbl="alignNode1" presStyleIdx="2" presStyleCnt="5"/>
      <dgm:spPr/>
    </dgm:pt>
    <dgm:pt modelId="{FFF39146-916A-42E1-A846-5006FBA40C0B}" type="pres">
      <dgm:prSet presAssocID="{5349F132-E2F0-4C64-8839-7C3B9AA90B05}" presName="horz1" presStyleCnt="0"/>
      <dgm:spPr/>
    </dgm:pt>
    <dgm:pt modelId="{6DF94DF0-9A83-47EA-9E64-EF2AEA78D9CE}" type="pres">
      <dgm:prSet presAssocID="{5349F132-E2F0-4C64-8839-7C3B9AA90B05}" presName="tx1" presStyleLbl="revTx" presStyleIdx="2" presStyleCnt="5"/>
      <dgm:spPr/>
    </dgm:pt>
    <dgm:pt modelId="{305685CB-BD68-4E8C-AD9A-8406ACD5FED7}" type="pres">
      <dgm:prSet presAssocID="{5349F132-E2F0-4C64-8839-7C3B9AA90B05}" presName="vert1" presStyleCnt="0"/>
      <dgm:spPr/>
    </dgm:pt>
    <dgm:pt modelId="{99C79548-3B44-4BA2-91C7-7C55E457A58D}" type="pres">
      <dgm:prSet presAssocID="{7D6FE28A-74E1-4BF6-B920-D0A56B27A582}" presName="thickLine" presStyleLbl="alignNode1" presStyleIdx="3" presStyleCnt="5"/>
      <dgm:spPr/>
    </dgm:pt>
    <dgm:pt modelId="{EB22F5C2-3E89-403B-92A1-2183EB6E0BB0}" type="pres">
      <dgm:prSet presAssocID="{7D6FE28A-74E1-4BF6-B920-D0A56B27A582}" presName="horz1" presStyleCnt="0"/>
      <dgm:spPr/>
    </dgm:pt>
    <dgm:pt modelId="{4AD7F0E3-97DC-402D-A781-F3D87A9EC8BD}" type="pres">
      <dgm:prSet presAssocID="{7D6FE28A-74E1-4BF6-B920-D0A56B27A582}" presName="tx1" presStyleLbl="revTx" presStyleIdx="3" presStyleCnt="5"/>
      <dgm:spPr/>
    </dgm:pt>
    <dgm:pt modelId="{C4265746-965B-4D83-8465-22366AFB44A8}" type="pres">
      <dgm:prSet presAssocID="{7D6FE28A-74E1-4BF6-B920-D0A56B27A582}" presName="vert1" presStyleCnt="0"/>
      <dgm:spPr/>
    </dgm:pt>
    <dgm:pt modelId="{3659D5DE-06F0-46C8-88C3-EAB652B77FD0}" type="pres">
      <dgm:prSet presAssocID="{B79EA770-FB2E-4B8F-8EDA-AEAED7FFF34D}" presName="thickLine" presStyleLbl="alignNode1" presStyleIdx="4" presStyleCnt="5"/>
      <dgm:spPr/>
    </dgm:pt>
    <dgm:pt modelId="{0DA169D8-4AED-42A0-A182-E255A34FBAED}" type="pres">
      <dgm:prSet presAssocID="{B79EA770-FB2E-4B8F-8EDA-AEAED7FFF34D}" presName="horz1" presStyleCnt="0"/>
      <dgm:spPr/>
    </dgm:pt>
    <dgm:pt modelId="{FF3C5CD4-7C9D-4B56-97D4-B4E0C90D5DCC}" type="pres">
      <dgm:prSet presAssocID="{B79EA770-FB2E-4B8F-8EDA-AEAED7FFF34D}" presName="tx1" presStyleLbl="revTx" presStyleIdx="4" presStyleCnt="5"/>
      <dgm:spPr/>
    </dgm:pt>
    <dgm:pt modelId="{CBF21FAB-300B-4272-AF13-8244EB93D5A4}" type="pres">
      <dgm:prSet presAssocID="{B79EA770-FB2E-4B8F-8EDA-AEAED7FFF34D}" presName="vert1" presStyleCnt="0"/>
      <dgm:spPr/>
    </dgm:pt>
  </dgm:ptLst>
  <dgm:cxnLst>
    <dgm:cxn modelId="{3532831C-C90E-433A-918A-8B2B47A80673}" type="presOf" srcId="{ECE72A89-EE26-4ED4-AA12-24440561AF06}" destId="{8E2A9CC5-D9B8-4DF7-9010-F7B1C3F02606}" srcOrd="0" destOrd="0" presId="urn:microsoft.com/office/officeart/2008/layout/LinedList"/>
    <dgm:cxn modelId="{80D0F02B-CC52-4211-AF29-7201F37BD9E0}" type="presOf" srcId="{B79EA770-FB2E-4B8F-8EDA-AEAED7FFF34D}" destId="{FF3C5CD4-7C9D-4B56-97D4-B4E0C90D5DCC}" srcOrd="0" destOrd="0" presId="urn:microsoft.com/office/officeart/2008/layout/LinedList"/>
    <dgm:cxn modelId="{E3342843-285B-436F-8F1E-B1DC4C2F1676}" srcId="{ECE72A89-EE26-4ED4-AA12-24440561AF06}" destId="{7D6FE28A-74E1-4BF6-B920-D0A56B27A582}" srcOrd="3" destOrd="0" parTransId="{CEAC586F-64B5-44A6-A9D3-7331DC15CDA4}" sibTransId="{B384095F-6515-4C42-8C1C-802DB5FBD039}"/>
    <dgm:cxn modelId="{B43E5C7B-11AA-4698-A19B-402B1ED3BA54}" type="presOf" srcId="{7D6FE28A-74E1-4BF6-B920-D0A56B27A582}" destId="{4AD7F0E3-97DC-402D-A781-F3D87A9EC8BD}" srcOrd="0" destOrd="0" presId="urn:microsoft.com/office/officeart/2008/layout/LinedList"/>
    <dgm:cxn modelId="{82288C8F-15D0-4EEC-BD69-1F069DE55181}" type="presOf" srcId="{5349F132-E2F0-4C64-8839-7C3B9AA90B05}" destId="{6DF94DF0-9A83-47EA-9E64-EF2AEA78D9CE}" srcOrd="0" destOrd="0" presId="urn:microsoft.com/office/officeart/2008/layout/LinedList"/>
    <dgm:cxn modelId="{AC456198-6BAA-418E-9AAF-5FA8BADA2AD8}" srcId="{ECE72A89-EE26-4ED4-AA12-24440561AF06}" destId="{B79EA770-FB2E-4B8F-8EDA-AEAED7FFF34D}" srcOrd="4" destOrd="0" parTransId="{4CA70F72-0D11-477D-94BB-5D91D3F987A0}" sibTransId="{9CD486FA-0627-46D4-8889-B29DA5215ADD}"/>
    <dgm:cxn modelId="{2A67C2A4-AB94-4B56-B51D-0DB75A44F7B2}" type="presOf" srcId="{F86CE78F-3E5A-4578-9804-3B0D19932610}" destId="{AF0338E5-298F-47F2-A12B-97CC0B7C7E25}" srcOrd="0" destOrd="0" presId="urn:microsoft.com/office/officeart/2008/layout/LinedList"/>
    <dgm:cxn modelId="{05248FA6-B2AF-46CF-8FAB-90CD646F93E1}" srcId="{ECE72A89-EE26-4ED4-AA12-24440561AF06}" destId="{5349F132-E2F0-4C64-8839-7C3B9AA90B05}" srcOrd="2" destOrd="0" parTransId="{C9401244-5D54-40CD-81E6-29949431CC9F}" sibTransId="{01EC6482-F51F-4655-87BE-5D4A4F84522B}"/>
    <dgm:cxn modelId="{F9401FC7-DA54-401E-BE2D-9CEC3EC89B6F}" srcId="{ECE72A89-EE26-4ED4-AA12-24440561AF06}" destId="{46745D4E-A0D1-4CAA-B839-4EFBF74918BF}" srcOrd="1" destOrd="0" parTransId="{E68325AB-809B-42D9-8CF7-108C9D3D2E83}" sibTransId="{6C69AF7B-1F3B-4352-8C8E-FB059AD15D6C}"/>
    <dgm:cxn modelId="{71B7B7E1-7CCE-4191-8502-A687D4C24E0A}" srcId="{ECE72A89-EE26-4ED4-AA12-24440561AF06}" destId="{F86CE78F-3E5A-4578-9804-3B0D19932610}" srcOrd="0" destOrd="0" parTransId="{5444B0A3-E7CD-4AAD-8DA9-F7E703AB6CC1}" sibTransId="{30FCD305-8F34-4EAB-BFCE-A5629B19058E}"/>
    <dgm:cxn modelId="{1240ACE8-58EB-47CF-8946-063892B4E1E6}" type="presOf" srcId="{46745D4E-A0D1-4CAA-B839-4EFBF74918BF}" destId="{3764AE2C-9C0A-4E67-9B17-BA5B9CD26790}" srcOrd="0" destOrd="0" presId="urn:microsoft.com/office/officeart/2008/layout/LinedList"/>
    <dgm:cxn modelId="{3A9259D0-079E-46F3-B26C-F8E3310F370A}" type="presParOf" srcId="{8E2A9CC5-D9B8-4DF7-9010-F7B1C3F02606}" destId="{5F9CBCBE-A545-40A5-9054-D534A1ADB9D3}" srcOrd="0" destOrd="0" presId="urn:microsoft.com/office/officeart/2008/layout/LinedList"/>
    <dgm:cxn modelId="{AD990A2F-F5F3-4700-A852-90322DF92487}" type="presParOf" srcId="{8E2A9CC5-D9B8-4DF7-9010-F7B1C3F02606}" destId="{5221FEE0-2964-49DC-A19F-344DD7233FD8}" srcOrd="1" destOrd="0" presId="urn:microsoft.com/office/officeart/2008/layout/LinedList"/>
    <dgm:cxn modelId="{8600C5C5-0760-46FB-865D-9DA97B328A63}" type="presParOf" srcId="{5221FEE0-2964-49DC-A19F-344DD7233FD8}" destId="{AF0338E5-298F-47F2-A12B-97CC0B7C7E25}" srcOrd="0" destOrd="0" presId="urn:microsoft.com/office/officeart/2008/layout/LinedList"/>
    <dgm:cxn modelId="{2A92FE1A-98EC-4911-86F3-5CE3232ACCAC}" type="presParOf" srcId="{5221FEE0-2964-49DC-A19F-344DD7233FD8}" destId="{80C7E245-7CAA-4D37-B135-C8138C6F6FCC}" srcOrd="1" destOrd="0" presId="urn:microsoft.com/office/officeart/2008/layout/LinedList"/>
    <dgm:cxn modelId="{57EFFE69-3607-4D52-A9F7-4705E695CEBE}" type="presParOf" srcId="{8E2A9CC5-D9B8-4DF7-9010-F7B1C3F02606}" destId="{DD357B34-E373-427C-9C3C-4CBA06DEFAAB}" srcOrd="2" destOrd="0" presId="urn:microsoft.com/office/officeart/2008/layout/LinedList"/>
    <dgm:cxn modelId="{4BF7C515-2165-4367-9679-97D25BE4F7C2}" type="presParOf" srcId="{8E2A9CC5-D9B8-4DF7-9010-F7B1C3F02606}" destId="{043D0775-3153-41E0-B23E-FAA57B36BA17}" srcOrd="3" destOrd="0" presId="urn:microsoft.com/office/officeart/2008/layout/LinedList"/>
    <dgm:cxn modelId="{4953A885-0431-412A-955C-C1793EDF637C}" type="presParOf" srcId="{043D0775-3153-41E0-B23E-FAA57B36BA17}" destId="{3764AE2C-9C0A-4E67-9B17-BA5B9CD26790}" srcOrd="0" destOrd="0" presId="urn:microsoft.com/office/officeart/2008/layout/LinedList"/>
    <dgm:cxn modelId="{9A5C99D5-BCC6-4659-876F-53A8C47DC1B1}" type="presParOf" srcId="{043D0775-3153-41E0-B23E-FAA57B36BA17}" destId="{CF4A6AF6-52CD-4229-831F-3A18C0F08380}" srcOrd="1" destOrd="0" presId="urn:microsoft.com/office/officeart/2008/layout/LinedList"/>
    <dgm:cxn modelId="{98CCB5EF-58D2-4215-AD1A-6E29E70C45AA}" type="presParOf" srcId="{8E2A9CC5-D9B8-4DF7-9010-F7B1C3F02606}" destId="{9B27240C-20DD-4E6B-8B67-5092405C4CE1}" srcOrd="4" destOrd="0" presId="urn:microsoft.com/office/officeart/2008/layout/LinedList"/>
    <dgm:cxn modelId="{83EE33A7-4982-4440-8982-844285489F9B}" type="presParOf" srcId="{8E2A9CC5-D9B8-4DF7-9010-F7B1C3F02606}" destId="{FFF39146-916A-42E1-A846-5006FBA40C0B}" srcOrd="5" destOrd="0" presId="urn:microsoft.com/office/officeart/2008/layout/LinedList"/>
    <dgm:cxn modelId="{5992BA45-88D1-4040-A742-73A95F317CE8}" type="presParOf" srcId="{FFF39146-916A-42E1-A846-5006FBA40C0B}" destId="{6DF94DF0-9A83-47EA-9E64-EF2AEA78D9CE}" srcOrd="0" destOrd="0" presId="urn:microsoft.com/office/officeart/2008/layout/LinedList"/>
    <dgm:cxn modelId="{8A76E25E-8CE1-47AB-B4E9-5DA7BA718B8C}" type="presParOf" srcId="{FFF39146-916A-42E1-A846-5006FBA40C0B}" destId="{305685CB-BD68-4E8C-AD9A-8406ACD5FED7}" srcOrd="1" destOrd="0" presId="urn:microsoft.com/office/officeart/2008/layout/LinedList"/>
    <dgm:cxn modelId="{29529A51-F1BD-4ED8-9720-E058EF2C0A33}" type="presParOf" srcId="{8E2A9CC5-D9B8-4DF7-9010-F7B1C3F02606}" destId="{99C79548-3B44-4BA2-91C7-7C55E457A58D}" srcOrd="6" destOrd="0" presId="urn:microsoft.com/office/officeart/2008/layout/LinedList"/>
    <dgm:cxn modelId="{814CA995-3181-4501-B19C-450BB4BC7DE2}" type="presParOf" srcId="{8E2A9CC5-D9B8-4DF7-9010-F7B1C3F02606}" destId="{EB22F5C2-3E89-403B-92A1-2183EB6E0BB0}" srcOrd="7" destOrd="0" presId="urn:microsoft.com/office/officeart/2008/layout/LinedList"/>
    <dgm:cxn modelId="{3161C06E-A9EA-40F8-9268-47F9775236F4}" type="presParOf" srcId="{EB22F5C2-3E89-403B-92A1-2183EB6E0BB0}" destId="{4AD7F0E3-97DC-402D-A781-F3D87A9EC8BD}" srcOrd="0" destOrd="0" presId="urn:microsoft.com/office/officeart/2008/layout/LinedList"/>
    <dgm:cxn modelId="{A383DCBB-3C07-4989-99F0-E4327BD81807}" type="presParOf" srcId="{EB22F5C2-3E89-403B-92A1-2183EB6E0BB0}" destId="{C4265746-965B-4D83-8465-22366AFB44A8}" srcOrd="1" destOrd="0" presId="urn:microsoft.com/office/officeart/2008/layout/LinedList"/>
    <dgm:cxn modelId="{66FF6C85-636E-4FAF-B832-B7DFC9CD1D04}" type="presParOf" srcId="{8E2A9CC5-D9B8-4DF7-9010-F7B1C3F02606}" destId="{3659D5DE-06F0-46C8-88C3-EAB652B77FD0}" srcOrd="8" destOrd="0" presId="urn:microsoft.com/office/officeart/2008/layout/LinedList"/>
    <dgm:cxn modelId="{1981DDC2-151C-41C1-9C1D-2600B362FC1C}" type="presParOf" srcId="{8E2A9CC5-D9B8-4DF7-9010-F7B1C3F02606}" destId="{0DA169D8-4AED-42A0-A182-E255A34FBAED}" srcOrd="9" destOrd="0" presId="urn:microsoft.com/office/officeart/2008/layout/LinedList"/>
    <dgm:cxn modelId="{E7CB956A-6BEE-4E55-BEB5-889C62E9B19B}" type="presParOf" srcId="{0DA169D8-4AED-42A0-A182-E255A34FBAED}" destId="{FF3C5CD4-7C9D-4B56-97D4-B4E0C90D5DCC}" srcOrd="0" destOrd="0" presId="urn:microsoft.com/office/officeart/2008/layout/LinedList"/>
    <dgm:cxn modelId="{BE3C89F1-63E8-49EB-B2D2-C99F83118480}" type="presParOf" srcId="{0DA169D8-4AED-42A0-A182-E255A34FBAED}" destId="{CBF21FAB-300B-4272-AF13-8244EB93D5A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E5A88A5-4002-4EC7-8F73-358FAF43ED8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9BEE2A24-A542-4E97-849B-51F46A050F63}">
      <dgm:prSet/>
      <dgm:spPr/>
      <dgm:t>
        <a:bodyPr/>
        <a:lstStyle/>
        <a:p>
          <a:r>
            <a:rPr lang="en-US"/>
            <a:t>The internship provided a solid foundation, and advancing my knowledge will enhance my capabilities in managing complex systems and projects</a:t>
          </a:r>
        </a:p>
      </dgm:t>
    </dgm:pt>
    <dgm:pt modelId="{BD984D6A-BEEA-436B-A09D-43FB32027D21}" type="parTrans" cxnId="{5053BB16-684C-4AF7-8EDC-9EB28B325DEA}">
      <dgm:prSet/>
      <dgm:spPr/>
      <dgm:t>
        <a:bodyPr/>
        <a:lstStyle/>
        <a:p>
          <a:endParaRPr lang="en-US"/>
        </a:p>
      </dgm:t>
    </dgm:pt>
    <dgm:pt modelId="{C7A1403F-44EC-46D0-8CF5-CC306F09A740}" type="sibTrans" cxnId="{5053BB16-684C-4AF7-8EDC-9EB28B325DEA}">
      <dgm:prSet/>
      <dgm:spPr/>
      <dgm:t>
        <a:bodyPr/>
        <a:lstStyle/>
        <a:p>
          <a:endParaRPr lang="en-US"/>
        </a:p>
      </dgm:t>
    </dgm:pt>
    <dgm:pt modelId="{E339E27B-5D0C-4F04-B946-B52332D43924}">
      <dgm:prSet/>
      <dgm:spPr/>
      <dgm:t>
        <a:bodyPr/>
        <a:lstStyle/>
        <a:p>
          <a:r>
            <a:rPr lang="en-US"/>
            <a:t>Implement a rigorous documentation process for all tasks, including detailed records of repairs, installations, and problem-solving approaches</a:t>
          </a:r>
        </a:p>
      </dgm:t>
    </dgm:pt>
    <dgm:pt modelId="{2231239F-D1DD-4199-835E-E5084090D4ED}" type="parTrans" cxnId="{036C2839-D88F-4D48-A0C9-6701EBD24BBC}">
      <dgm:prSet/>
      <dgm:spPr/>
      <dgm:t>
        <a:bodyPr/>
        <a:lstStyle/>
        <a:p>
          <a:endParaRPr lang="en-US"/>
        </a:p>
      </dgm:t>
    </dgm:pt>
    <dgm:pt modelId="{A688BB0D-BCB8-4D68-9C08-35CF191625BE}" type="sibTrans" cxnId="{036C2839-D88F-4D48-A0C9-6701EBD24BBC}">
      <dgm:prSet/>
      <dgm:spPr/>
      <dgm:t>
        <a:bodyPr/>
        <a:lstStyle/>
        <a:p>
          <a:endParaRPr lang="en-US"/>
        </a:p>
      </dgm:t>
    </dgm:pt>
    <dgm:pt modelId="{3155D489-4DDB-41AB-8D1B-9B543699E1FA}">
      <dgm:prSet/>
      <dgm:spPr/>
      <dgm:t>
        <a:bodyPr/>
        <a:lstStyle/>
        <a:p>
          <a:r>
            <a:rPr lang="en-US"/>
            <a:t>Actively engage in building and maintaining professional relationships with colleagues, supervisors, and industry professionals</a:t>
          </a:r>
        </a:p>
      </dgm:t>
    </dgm:pt>
    <dgm:pt modelId="{A754FEC9-F921-4713-A048-3D85DBE1887C}" type="parTrans" cxnId="{7EBB38C4-F64C-4858-9CCF-E4E25A1FAA17}">
      <dgm:prSet/>
      <dgm:spPr/>
      <dgm:t>
        <a:bodyPr/>
        <a:lstStyle/>
        <a:p>
          <a:endParaRPr lang="en-US"/>
        </a:p>
      </dgm:t>
    </dgm:pt>
    <dgm:pt modelId="{CC1EFB4F-3960-44E0-B685-009ACFCF834A}" type="sibTrans" cxnId="{7EBB38C4-F64C-4858-9CCF-E4E25A1FAA17}">
      <dgm:prSet/>
      <dgm:spPr/>
      <dgm:t>
        <a:bodyPr/>
        <a:lstStyle/>
        <a:p>
          <a:endParaRPr lang="en-US"/>
        </a:p>
      </dgm:t>
    </dgm:pt>
    <dgm:pt modelId="{11A4BA4E-203D-4AA3-83FC-883989858214}">
      <dgm:prSet/>
      <dgm:spPr/>
      <dgm:t>
        <a:bodyPr/>
        <a:lstStyle/>
        <a:p>
          <a:r>
            <a:rPr lang="en-US"/>
            <a:t>Regularly seek feedback from mentors and peers to identify strengths and areas for improvement</a:t>
          </a:r>
        </a:p>
      </dgm:t>
    </dgm:pt>
    <dgm:pt modelId="{BD59F1A3-8DB8-48E8-9053-847257CA847A}" type="parTrans" cxnId="{B64C607C-AD5B-4E45-BD2A-755C7347F41D}">
      <dgm:prSet/>
      <dgm:spPr/>
      <dgm:t>
        <a:bodyPr/>
        <a:lstStyle/>
        <a:p>
          <a:endParaRPr lang="en-US"/>
        </a:p>
      </dgm:t>
    </dgm:pt>
    <dgm:pt modelId="{0D8113F7-A630-4017-9C8F-A569C8AFFA9A}" type="sibTrans" cxnId="{B64C607C-AD5B-4E45-BD2A-755C7347F41D}">
      <dgm:prSet/>
      <dgm:spPr/>
      <dgm:t>
        <a:bodyPr/>
        <a:lstStyle/>
        <a:p>
          <a:endParaRPr lang="en-US"/>
        </a:p>
      </dgm:t>
    </dgm:pt>
    <dgm:pt modelId="{AA9E97FD-322C-4198-BFA9-2D2ABDF4CE8D}">
      <dgm:prSet/>
      <dgm:spPr/>
      <dgm:t>
        <a:bodyPr/>
        <a:lstStyle/>
        <a:p>
          <a:r>
            <a:rPr lang="en-US"/>
            <a:t>Participate in project management activities, including planning, scheduling, and resource allocation</a:t>
          </a:r>
        </a:p>
      </dgm:t>
    </dgm:pt>
    <dgm:pt modelId="{C70C3475-E1AB-4F8E-8CA9-48520D5D5A9F}" type="parTrans" cxnId="{AB3575E7-E9E1-4470-B20B-03EABC43C6BD}">
      <dgm:prSet/>
      <dgm:spPr/>
      <dgm:t>
        <a:bodyPr/>
        <a:lstStyle/>
        <a:p>
          <a:endParaRPr lang="en-US"/>
        </a:p>
      </dgm:t>
    </dgm:pt>
    <dgm:pt modelId="{090EC225-DC66-4612-ACAF-D07FA0912C81}" type="sibTrans" cxnId="{AB3575E7-E9E1-4470-B20B-03EABC43C6BD}">
      <dgm:prSet/>
      <dgm:spPr/>
      <dgm:t>
        <a:bodyPr/>
        <a:lstStyle/>
        <a:p>
          <a:endParaRPr lang="en-US"/>
        </a:p>
      </dgm:t>
    </dgm:pt>
    <dgm:pt modelId="{E45D7652-66BB-4B4A-AFC7-D5BC1AEAA612}" type="pres">
      <dgm:prSet presAssocID="{CE5A88A5-4002-4EC7-8F73-358FAF43ED81}" presName="vert0" presStyleCnt="0">
        <dgm:presLayoutVars>
          <dgm:dir/>
          <dgm:animOne val="branch"/>
          <dgm:animLvl val="lvl"/>
        </dgm:presLayoutVars>
      </dgm:prSet>
      <dgm:spPr/>
    </dgm:pt>
    <dgm:pt modelId="{202FF7D8-11C3-4277-8044-6E1A74161B12}" type="pres">
      <dgm:prSet presAssocID="{9BEE2A24-A542-4E97-849B-51F46A050F63}" presName="thickLine" presStyleLbl="alignNode1" presStyleIdx="0" presStyleCnt="5"/>
      <dgm:spPr/>
    </dgm:pt>
    <dgm:pt modelId="{0CADE504-2021-4F30-B51C-2F56201EE3B0}" type="pres">
      <dgm:prSet presAssocID="{9BEE2A24-A542-4E97-849B-51F46A050F63}" presName="horz1" presStyleCnt="0"/>
      <dgm:spPr/>
    </dgm:pt>
    <dgm:pt modelId="{ECA75298-3827-4DA5-8FBD-3AA5E127E732}" type="pres">
      <dgm:prSet presAssocID="{9BEE2A24-A542-4E97-849B-51F46A050F63}" presName="tx1" presStyleLbl="revTx" presStyleIdx="0" presStyleCnt="5"/>
      <dgm:spPr/>
    </dgm:pt>
    <dgm:pt modelId="{5985D734-9BC3-4C45-95E1-F3FD8662C085}" type="pres">
      <dgm:prSet presAssocID="{9BEE2A24-A542-4E97-849B-51F46A050F63}" presName="vert1" presStyleCnt="0"/>
      <dgm:spPr/>
    </dgm:pt>
    <dgm:pt modelId="{8EB3A99C-2A7B-4FA3-BE25-A65452A24BF9}" type="pres">
      <dgm:prSet presAssocID="{E339E27B-5D0C-4F04-B946-B52332D43924}" presName="thickLine" presStyleLbl="alignNode1" presStyleIdx="1" presStyleCnt="5"/>
      <dgm:spPr/>
    </dgm:pt>
    <dgm:pt modelId="{407B1343-F8B6-4E79-8C63-CA9B30D3F2D2}" type="pres">
      <dgm:prSet presAssocID="{E339E27B-5D0C-4F04-B946-B52332D43924}" presName="horz1" presStyleCnt="0"/>
      <dgm:spPr/>
    </dgm:pt>
    <dgm:pt modelId="{02283587-0FB3-4E3B-BF9C-3128C6502BB3}" type="pres">
      <dgm:prSet presAssocID="{E339E27B-5D0C-4F04-B946-B52332D43924}" presName="tx1" presStyleLbl="revTx" presStyleIdx="1" presStyleCnt="5"/>
      <dgm:spPr/>
    </dgm:pt>
    <dgm:pt modelId="{0EE66BEC-D912-481F-8419-BADBBDBB6B07}" type="pres">
      <dgm:prSet presAssocID="{E339E27B-5D0C-4F04-B946-B52332D43924}" presName="vert1" presStyleCnt="0"/>
      <dgm:spPr/>
    </dgm:pt>
    <dgm:pt modelId="{C376A11D-D5DF-4CA0-9A48-CB2273CBE7F6}" type="pres">
      <dgm:prSet presAssocID="{3155D489-4DDB-41AB-8D1B-9B543699E1FA}" presName="thickLine" presStyleLbl="alignNode1" presStyleIdx="2" presStyleCnt="5"/>
      <dgm:spPr/>
    </dgm:pt>
    <dgm:pt modelId="{5BE635EC-F604-47A1-B7F8-7DFB8759BD9F}" type="pres">
      <dgm:prSet presAssocID="{3155D489-4DDB-41AB-8D1B-9B543699E1FA}" presName="horz1" presStyleCnt="0"/>
      <dgm:spPr/>
    </dgm:pt>
    <dgm:pt modelId="{E3002600-FF8F-4D81-BA83-466A291E8E84}" type="pres">
      <dgm:prSet presAssocID="{3155D489-4DDB-41AB-8D1B-9B543699E1FA}" presName="tx1" presStyleLbl="revTx" presStyleIdx="2" presStyleCnt="5"/>
      <dgm:spPr/>
    </dgm:pt>
    <dgm:pt modelId="{C15CC015-3C89-441A-8462-20B94D466E29}" type="pres">
      <dgm:prSet presAssocID="{3155D489-4DDB-41AB-8D1B-9B543699E1FA}" presName="vert1" presStyleCnt="0"/>
      <dgm:spPr/>
    </dgm:pt>
    <dgm:pt modelId="{F0A565E8-D077-4546-BE03-A3C091E35236}" type="pres">
      <dgm:prSet presAssocID="{11A4BA4E-203D-4AA3-83FC-883989858214}" presName="thickLine" presStyleLbl="alignNode1" presStyleIdx="3" presStyleCnt="5"/>
      <dgm:spPr/>
    </dgm:pt>
    <dgm:pt modelId="{10534135-A15F-4998-B8E7-A14F4FDCAAF3}" type="pres">
      <dgm:prSet presAssocID="{11A4BA4E-203D-4AA3-83FC-883989858214}" presName="horz1" presStyleCnt="0"/>
      <dgm:spPr/>
    </dgm:pt>
    <dgm:pt modelId="{B9E536A9-68F9-4A6B-B268-F07BF56164A1}" type="pres">
      <dgm:prSet presAssocID="{11A4BA4E-203D-4AA3-83FC-883989858214}" presName="tx1" presStyleLbl="revTx" presStyleIdx="3" presStyleCnt="5"/>
      <dgm:spPr/>
    </dgm:pt>
    <dgm:pt modelId="{5A09BE3A-E7A8-4FB5-B9A9-E40EFF0D47B0}" type="pres">
      <dgm:prSet presAssocID="{11A4BA4E-203D-4AA3-83FC-883989858214}" presName="vert1" presStyleCnt="0"/>
      <dgm:spPr/>
    </dgm:pt>
    <dgm:pt modelId="{9048F3AA-8EBB-436C-BD0E-7AB5E6A316B1}" type="pres">
      <dgm:prSet presAssocID="{AA9E97FD-322C-4198-BFA9-2D2ABDF4CE8D}" presName="thickLine" presStyleLbl="alignNode1" presStyleIdx="4" presStyleCnt="5"/>
      <dgm:spPr/>
    </dgm:pt>
    <dgm:pt modelId="{1DE0BA8D-2D02-4F2C-B43E-84FF40B9DAA2}" type="pres">
      <dgm:prSet presAssocID="{AA9E97FD-322C-4198-BFA9-2D2ABDF4CE8D}" presName="horz1" presStyleCnt="0"/>
      <dgm:spPr/>
    </dgm:pt>
    <dgm:pt modelId="{D224D8F9-EA6A-4CFC-B2A5-8BD7D6B306E5}" type="pres">
      <dgm:prSet presAssocID="{AA9E97FD-322C-4198-BFA9-2D2ABDF4CE8D}" presName="tx1" presStyleLbl="revTx" presStyleIdx="4" presStyleCnt="5"/>
      <dgm:spPr/>
    </dgm:pt>
    <dgm:pt modelId="{6B6B012F-C928-4AC4-A5DD-DA179146CC04}" type="pres">
      <dgm:prSet presAssocID="{AA9E97FD-322C-4198-BFA9-2D2ABDF4CE8D}" presName="vert1" presStyleCnt="0"/>
      <dgm:spPr/>
    </dgm:pt>
  </dgm:ptLst>
  <dgm:cxnLst>
    <dgm:cxn modelId="{A9F3A514-775D-472B-B418-56647CD1F126}" type="presOf" srcId="{E339E27B-5D0C-4F04-B946-B52332D43924}" destId="{02283587-0FB3-4E3B-BF9C-3128C6502BB3}" srcOrd="0" destOrd="0" presId="urn:microsoft.com/office/officeart/2008/layout/LinedList"/>
    <dgm:cxn modelId="{5053BB16-684C-4AF7-8EDC-9EB28B325DEA}" srcId="{CE5A88A5-4002-4EC7-8F73-358FAF43ED81}" destId="{9BEE2A24-A542-4E97-849B-51F46A050F63}" srcOrd="0" destOrd="0" parTransId="{BD984D6A-BEEA-436B-A09D-43FB32027D21}" sibTransId="{C7A1403F-44EC-46D0-8CF5-CC306F09A740}"/>
    <dgm:cxn modelId="{036C2839-D88F-4D48-A0C9-6701EBD24BBC}" srcId="{CE5A88A5-4002-4EC7-8F73-358FAF43ED81}" destId="{E339E27B-5D0C-4F04-B946-B52332D43924}" srcOrd="1" destOrd="0" parTransId="{2231239F-D1DD-4199-835E-E5084090D4ED}" sibTransId="{A688BB0D-BCB8-4D68-9C08-35CF191625BE}"/>
    <dgm:cxn modelId="{3E9EF740-3D93-4959-A2DA-C90CF4E3E2CE}" type="presOf" srcId="{9BEE2A24-A542-4E97-849B-51F46A050F63}" destId="{ECA75298-3827-4DA5-8FBD-3AA5E127E732}" srcOrd="0" destOrd="0" presId="urn:microsoft.com/office/officeart/2008/layout/LinedList"/>
    <dgm:cxn modelId="{B64C607C-AD5B-4E45-BD2A-755C7347F41D}" srcId="{CE5A88A5-4002-4EC7-8F73-358FAF43ED81}" destId="{11A4BA4E-203D-4AA3-83FC-883989858214}" srcOrd="3" destOrd="0" parTransId="{BD59F1A3-8DB8-48E8-9053-847257CA847A}" sibTransId="{0D8113F7-A630-4017-9C8F-A569C8AFFA9A}"/>
    <dgm:cxn modelId="{D6B4779C-B5DD-415E-BD04-1EC373FCDF2A}" type="presOf" srcId="{AA9E97FD-322C-4198-BFA9-2D2ABDF4CE8D}" destId="{D224D8F9-EA6A-4CFC-B2A5-8BD7D6B306E5}" srcOrd="0" destOrd="0" presId="urn:microsoft.com/office/officeart/2008/layout/LinedList"/>
    <dgm:cxn modelId="{B9CBC9AD-295A-458F-AB0C-D821B5DCB9CF}" type="presOf" srcId="{11A4BA4E-203D-4AA3-83FC-883989858214}" destId="{B9E536A9-68F9-4A6B-B268-F07BF56164A1}" srcOrd="0" destOrd="0" presId="urn:microsoft.com/office/officeart/2008/layout/LinedList"/>
    <dgm:cxn modelId="{4287BDAE-1C29-4BC9-806E-245238B48F7C}" type="presOf" srcId="{3155D489-4DDB-41AB-8D1B-9B543699E1FA}" destId="{E3002600-FF8F-4D81-BA83-466A291E8E84}" srcOrd="0" destOrd="0" presId="urn:microsoft.com/office/officeart/2008/layout/LinedList"/>
    <dgm:cxn modelId="{7EBB38C4-F64C-4858-9CCF-E4E25A1FAA17}" srcId="{CE5A88A5-4002-4EC7-8F73-358FAF43ED81}" destId="{3155D489-4DDB-41AB-8D1B-9B543699E1FA}" srcOrd="2" destOrd="0" parTransId="{A754FEC9-F921-4713-A048-3D85DBE1887C}" sibTransId="{CC1EFB4F-3960-44E0-B685-009ACFCF834A}"/>
    <dgm:cxn modelId="{AB3575E7-E9E1-4470-B20B-03EABC43C6BD}" srcId="{CE5A88A5-4002-4EC7-8F73-358FAF43ED81}" destId="{AA9E97FD-322C-4198-BFA9-2D2ABDF4CE8D}" srcOrd="4" destOrd="0" parTransId="{C70C3475-E1AB-4F8E-8CA9-48520D5D5A9F}" sibTransId="{090EC225-DC66-4612-ACAF-D07FA0912C81}"/>
    <dgm:cxn modelId="{8977E2FF-5939-4C00-97F3-0F47F86A6513}" type="presOf" srcId="{CE5A88A5-4002-4EC7-8F73-358FAF43ED81}" destId="{E45D7652-66BB-4B4A-AFC7-D5BC1AEAA612}" srcOrd="0" destOrd="0" presId="urn:microsoft.com/office/officeart/2008/layout/LinedList"/>
    <dgm:cxn modelId="{0D36C6E6-6240-42E6-B840-9413F0F4CF4C}" type="presParOf" srcId="{E45D7652-66BB-4B4A-AFC7-D5BC1AEAA612}" destId="{202FF7D8-11C3-4277-8044-6E1A74161B12}" srcOrd="0" destOrd="0" presId="urn:microsoft.com/office/officeart/2008/layout/LinedList"/>
    <dgm:cxn modelId="{9AE23E68-A577-4974-8AC7-44DA6ADE62C5}" type="presParOf" srcId="{E45D7652-66BB-4B4A-AFC7-D5BC1AEAA612}" destId="{0CADE504-2021-4F30-B51C-2F56201EE3B0}" srcOrd="1" destOrd="0" presId="urn:microsoft.com/office/officeart/2008/layout/LinedList"/>
    <dgm:cxn modelId="{3ECE088C-4CAC-4C7C-8F6D-CB30B030A506}" type="presParOf" srcId="{0CADE504-2021-4F30-B51C-2F56201EE3B0}" destId="{ECA75298-3827-4DA5-8FBD-3AA5E127E732}" srcOrd="0" destOrd="0" presId="urn:microsoft.com/office/officeart/2008/layout/LinedList"/>
    <dgm:cxn modelId="{82F6C8AF-B29A-4F4F-8EE9-CC1710EB71EE}" type="presParOf" srcId="{0CADE504-2021-4F30-B51C-2F56201EE3B0}" destId="{5985D734-9BC3-4C45-95E1-F3FD8662C085}" srcOrd="1" destOrd="0" presId="urn:microsoft.com/office/officeart/2008/layout/LinedList"/>
    <dgm:cxn modelId="{98FFA79A-4A86-45F5-B5CC-566A7B2296BD}" type="presParOf" srcId="{E45D7652-66BB-4B4A-AFC7-D5BC1AEAA612}" destId="{8EB3A99C-2A7B-4FA3-BE25-A65452A24BF9}" srcOrd="2" destOrd="0" presId="urn:microsoft.com/office/officeart/2008/layout/LinedList"/>
    <dgm:cxn modelId="{C7935ABA-1FDE-4784-AAA8-E95DCD19F86B}" type="presParOf" srcId="{E45D7652-66BB-4B4A-AFC7-D5BC1AEAA612}" destId="{407B1343-F8B6-4E79-8C63-CA9B30D3F2D2}" srcOrd="3" destOrd="0" presId="urn:microsoft.com/office/officeart/2008/layout/LinedList"/>
    <dgm:cxn modelId="{C75CF802-0F95-4D45-AA3C-6EC0315A4EAA}" type="presParOf" srcId="{407B1343-F8B6-4E79-8C63-CA9B30D3F2D2}" destId="{02283587-0FB3-4E3B-BF9C-3128C6502BB3}" srcOrd="0" destOrd="0" presId="urn:microsoft.com/office/officeart/2008/layout/LinedList"/>
    <dgm:cxn modelId="{0D355313-D7EC-41E9-9B33-017898C1EE97}" type="presParOf" srcId="{407B1343-F8B6-4E79-8C63-CA9B30D3F2D2}" destId="{0EE66BEC-D912-481F-8419-BADBBDBB6B07}" srcOrd="1" destOrd="0" presId="urn:microsoft.com/office/officeart/2008/layout/LinedList"/>
    <dgm:cxn modelId="{E2316FEF-25B8-452A-A844-39BE198C60BF}" type="presParOf" srcId="{E45D7652-66BB-4B4A-AFC7-D5BC1AEAA612}" destId="{C376A11D-D5DF-4CA0-9A48-CB2273CBE7F6}" srcOrd="4" destOrd="0" presId="urn:microsoft.com/office/officeart/2008/layout/LinedList"/>
    <dgm:cxn modelId="{8F49BC53-DC4A-414C-B501-2B02518BF54D}" type="presParOf" srcId="{E45D7652-66BB-4B4A-AFC7-D5BC1AEAA612}" destId="{5BE635EC-F604-47A1-B7F8-7DFB8759BD9F}" srcOrd="5" destOrd="0" presId="urn:microsoft.com/office/officeart/2008/layout/LinedList"/>
    <dgm:cxn modelId="{76D412A0-1772-4C4A-B414-D20AF29B720F}" type="presParOf" srcId="{5BE635EC-F604-47A1-B7F8-7DFB8759BD9F}" destId="{E3002600-FF8F-4D81-BA83-466A291E8E84}" srcOrd="0" destOrd="0" presId="urn:microsoft.com/office/officeart/2008/layout/LinedList"/>
    <dgm:cxn modelId="{A0254F4C-C13D-49AF-AECC-FF3043F979A2}" type="presParOf" srcId="{5BE635EC-F604-47A1-B7F8-7DFB8759BD9F}" destId="{C15CC015-3C89-441A-8462-20B94D466E29}" srcOrd="1" destOrd="0" presId="urn:microsoft.com/office/officeart/2008/layout/LinedList"/>
    <dgm:cxn modelId="{6130D788-C181-4D83-8543-5513C9706971}" type="presParOf" srcId="{E45D7652-66BB-4B4A-AFC7-D5BC1AEAA612}" destId="{F0A565E8-D077-4546-BE03-A3C091E35236}" srcOrd="6" destOrd="0" presId="urn:microsoft.com/office/officeart/2008/layout/LinedList"/>
    <dgm:cxn modelId="{F114FC17-2191-44B1-9176-7CCB639A7219}" type="presParOf" srcId="{E45D7652-66BB-4B4A-AFC7-D5BC1AEAA612}" destId="{10534135-A15F-4998-B8E7-A14F4FDCAAF3}" srcOrd="7" destOrd="0" presId="urn:microsoft.com/office/officeart/2008/layout/LinedList"/>
    <dgm:cxn modelId="{2E4BA64D-713E-4EF5-A59E-2C8B8E5081B2}" type="presParOf" srcId="{10534135-A15F-4998-B8E7-A14F4FDCAAF3}" destId="{B9E536A9-68F9-4A6B-B268-F07BF56164A1}" srcOrd="0" destOrd="0" presId="urn:microsoft.com/office/officeart/2008/layout/LinedList"/>
    <dgm:cxn modelId="{FCCDFB06-14AF-4D3C-A83E-7C2537EF9951}" type="presParOf" srcId="{10534135-A15F-4998-B8E7-A14F4FDCAAF3}" destId="{5A09BE3A-E7A8-4FB5-B9A9-E40EFF0D47B0}" srcOrd="1" destOrd="0" presId="urn:microsoft.com/office/officeart/2008/layout/LinedList"/>
    <dgm:cxn modelId="{F5358094-E535-4E18-A736-9CF1014802A3}" type="presParOf" srcId="{E45D7652-66BB-4B4A-AFC7-D5BC1AEAA612}" destId="{9048F3AA-8EBB-436C-BD0E-7AB5E6A316B1}" srcOrd="8" destOrd="0" presId="urn:microsoft.com/office/officeart/2008/layout/LinedList"/>
    <dgm:cxn modelId="{EA9B9607-276F-4120-911C-727A11F09107}" type="presParOf" srcId="{E45D7652-66BB-4B4A-AFC7-D5BC1AEAA612}" destId="{1DE0BA8D-2D02-4F2C-B43E-84FF40B9DAA2}" srcOrd="9" destOrd="0" presId="urn:microsoft.com/office/officeart/2008/layout/LinedList"/>
    <dgm:cxn modelId="{5C774F54-C675-4026-9DFC-D51397D40A04}" type="presParOf" srcId="{1DE0BA8D-2D02-4F2C-B43E-84FF40B9DAA2}" destId="{D224D8F9-EA6A-4CFC-B2A5-8BD7D6B306E5}" srcOrd="0" destOrd="0" presId="urn:microsoft.com/office/officeart/2008/layout/LinedList"/>
    <dgm:cxn modelId="{D6140AFF-2FDF-4C5C-8723-FE84287A7E57}" type="presParOf" srcId="{1DE0BA8D-2D02-4F2C-B43E-84FF40B9DAA2}" destId="{6B6B012F-C928-4AC4-A5DD-DA179146CC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3EAB40-7BF2-43AA-A95B-12E5267CF86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BE39A9-7239-445A-9CDC-74E5644781AE}">
      <dgm:prSet/>
      <dgm:spPr/>
      <dgm:t>
        <a:bodyPr/>
        <a:lstStyle/>
        <a:p>
          <a:r>
            <a:rPr lang="en-US" dirty="0"/>
            <a:t>The internship at Ethiopian Airlines has been an exceptionally valuable experience, providing extensive practical knowledge in electrical and control engineering</a:t>
          </a:r>
        </a:p>
      </dgm:t>
    </dgm:pt>
    <dgm:pt modelId="{74A69EED-9FA9-479B-B3D1-158A2A4755BA}" type="parTrans" cxnId="{19BD9677-E0EB-4585-8893-B318B0DA6BDB}">
      <dgm:prSet/>
      <dgm:spPr/>
      <dgm:t>
        <a:bodyPr/>
        <a:lstStyle/>
        <a:p>
          <a:endParaRPr lang="en-US"/>
        </a:p>
      </dgm:t>
    </dgm:pt>
    <dgm:pt modelId="{279192E7-55B9-4483-9AC2-BED671739464}" type="sibTrans" cxnId="{19BD9677-E0EB-4585-8893-B318B0DA6BDB}">
      <dgm:prSet/>
      <dgm:spPr/>
      <dgm:t>
        <a:bodyPr/>
        <a:lstStyle/>
        <a:p>
          <a:endParaRPr lang="en-US"/>
        </a:p>
      </dgm:t>
    </dgm:pt>
    <dgm:pt modelId="{F17E7636-4619-4939-BB9A-85D5D40501BA}">
      <dgm:prSet/>
      <dgm:spPr/>
      <dgm:t>
        <a:bodyPr/>
        <a:lstStyle/>
        <a:p>
          <a:r>
            <a:rPr lang="en-US" dirty="0"/>
            <a:t>Throughout the internship, you effectively engaged in various tasks, including motor repairs, power line installations, and system maintenance, which have significantly enhanced your technical and problem-solving skills</a:t>
          </a:r>
        </a:p>
      </dgm:t>
    </dgm:pt>
    <dgm:pt modelId="{5B7159B1-5F04-4BDB-A46D-390B58D3342B}" type="parTrans" cxnId="{E36FC79B-BF89-4A46-A3A9-547A775B5E51}">
      <dgm:prSet/>
      <dgm:spPr/>
      <dgm:t>
        <a:bodyPr/>
        <a:lstStyle/>
        <a:p>
          <a:endParaRPr lang="en-US"/>
        </a:p>
      </dgm:t>
    </dgm:pt>
    <dgm:pt modelId="{A2CEE088-C5DC-42B8-85F7-4063D4B8254E}" type="sibTrans" cxnId="{E36FC79B-BF89-4A46-A3A9-547A775B5E51}">
      <dgm:prSet/>
      <dgm:spPr/>
      <dgm:t>
        <a:bodyPr/>
        <a:lstStyle/>
        <a:p>
          <a:endParaRPr lang="en-US"/>
        </a:p>
      </dgm:t>
    </dgm:pt>
    <dgm:pt modelId="{29EA29B4-0576-452A-A52B-E2B6C9E73B79}">
      <dgm:prSet/>
      <dgm:spPr/>
      <dgm:t>
        <a:bodyPr/>
        <a:lstStyle/>
        <a:p>
          <a:r>
            <a:rPr lang="en-US" dirty="0"/>
            <a:t>The RFID-based tool-tracking project demonstrated capability to apply theoretical knowledge to practical solutions</a:t>
          </a:r>
        </a:p>
      </dgm:t>
    </dgm:pt>
    <dgm:pt modelId="{10EC148F-8A10-4CDD-9639-5446F2914F89}" type="parTrans" cxnId="{758DA730-3D86-4AE8-9453-D20EBBE94086}">
      <dgm:prSet/>
      <dgm:spPr/>
      <dgm:t>
        <a:bodyPr/>
        <a:lstStyle/>
        <a:p>
          <a:endParaRPr lang="en-US"/>
        </a:p>
      </dgm:t>
    </dgm:pt>
    <dgm:pt modelId="{62C8EA9D-4B33-469D-9A4B-9688A032E37E}" type="sibTrans" cxnId="{758DA730-3D86-4AE8-9453-D20EBBE94086}">
      <dgm:prSet/>
      <dgm:spPr/>
      <dgm:t>
        <a:bodyPr/>
        <a:lstStyle/>
        <a:p>
          <a:endParaRPr lang="en-US"/>
        </a:p>
      </dgm:t>
    </dgm:pt>
    <dgm:pt modelId="{2FAF5EF7-68CE-4A41-BD77-4E9BEB75E0D5}" type="pres">
      <dgm:prSet presAssocID="{FB3EAB40-7BF2-43AA-A95B-12E5267CF862}" presName="root" presStyleCnt="0">
        <dgm:presLayoutVars>
          <dgm:dir/>
          <dgm:resizeHandles val="exact"/>
        </dgm:presLayoutVars>
      </dgm:prSet>
      <dgm:spPr/>
    </dgm:pt>
    <dgm:pt modelId="{F6C4E28B-BC04-4EF4-AE50-E4271797E1CA}" type="pres">
      <dgm:prSet presAssocID="{1BBE39A9-7239-445A-9CDC-74E5644781AE}" presName="compNode" presStyleCnt="0"/>
      <dgm:spPr/>
    </dgm:pt>
    <dgm:pt modelId="{20B870AC-3174-4963-96C3-952667A4E4FE}" type="pres">
      <dgm:prSet presAssocID="{1BBE39A9-7239-445A-9CDC-74E5644781AE}" presName="bgRect" presStyleLbl="bgShp" presStyleIdx="0" presStyleCnt="3" custLinFactNeighborY="-1074"/>
      <dgm:spPr/>
    </dgm:pt>
    <dgm:pt modelId="{B5BAF440-353C-4236-A870-F92CAFA323F0}" type="pres">
      <dgm:prSet presAssocID="{1BBE39A9-7239-445A-9CDC-74E5644781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C6F715DA-F51E-45F7-A948-5629DE3E3D4E}" type="pres">
      <dgm:prSet presAssocID="{1BBE39A9-7239-445A-9CDC-74E5644781AE}" presName="spaceRect" presStyleCnt="0"/>
      <dgm:spPr/>
    </dgm:pt>
    <dgm:pt modelId="{A260B8B3-4E8B-4CFB-ABD8-0AB6A78EC771}" type="pres">
      <dgm:prSet presAssocID="{1BBE39A9-7239-445A-9CDC-74E5644781AE}" presName="parTx" presStyleLbl="revTx" presStyleIdx="0" presStyleCnt="3">
        <dgm:presLayoutVars>
          <dgm:chMax val="0"/>
          <dgm:chPref val="0"/>
        </dgm:presLayoutVars>
      </dgm:prSet>
      <dgm:spPr/>
    </dgm:pt>
    <dgm:pt modelId="{7D348D83-21AA-4AB8-82D3-364ABCBEA5A5}" type="pres">
      <dgm:prSet presAssocID="{279192E7-55B9-4483-9AC2-BED671739464}" presName="sibTrans" presStyleCnt="0"/>
      <dgm:spPr/>
    </dgm:pt>
    <dgm:pt modelId="{2EF56E1C-B951-43AA-B7A0-7933FFDB3D3F}" type="pres">
      <dgm:prSet presAssocID="{F17E7636-4619-4939-BB9A-85D5D40501BA}" presName="compNode" presStyleCnt="0"/>
      <dgm:spPr/>
    </dgm:pt>
    <dgm:pt modelId="{FF3FECF2-171E-41F2-8ABC-E44F9F586105}" type="pres">
      <dgm:prSet presAssocID="{F17E7636-4619-4939-BB9A-85D5D40501BA}" presName="bgRect" presStyleLbl="bgShp" presStyleIdx="1" presStyleCnt="3"/>
      <dgm:spPr/>
    </dgm:pt>
    <dgm:pt modelId="{8CFC7EA9-C964-4C8C-A360-0D929B2D0184}" type="pres">
      <dgm:prSet presAssocID="{F17E7636-4619-4939-BB9A-85D5D40501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8FC6A8C-6B2A-436F-A7B1-DCD783E44C6A}" type="pres">
      <dgm:prSet presAssocID="{F17E7636-4619-4939-BB9A-85D5D40501BA}" presName="spaceRect" presStyleCnt="0"/>
      <dgm:spPr/>
    </dgm:pt>
    <dgm:pt modelId="{8297EDE0-74EE-4420-9E1D-388B11192E00}" type="pres">
      <dgm:prSet presAssocID="{F17E7636-4619-4939-BB9A-85D5D40501BA}" presName="parTx" presStyleLbl="revTx" presStyleIdx="1" presStyleCnt="3">
        <dgm:presLayoutVars>
          <dgm:chMax val="0"/>
          <dgm:chPref val="0"/>
        </dgm:presLayoutVars>
      </dgm:prSet>
      <dgm:spPr/>
    </dgm:pt>
    <dgm:pt modelId="{2B28808C-3275-4CF8-A6C8-7FC4BF40EB35}" type="pres">
      <dgm:prSet presAssocID="{A2CEE088-C5DC-42B8-85F7-4063D4B8254E}" presName="sibTrans" presStyleCnt="0"/>
      <dgm:spPr/>
    </dgm:pt>
    <dgm:pt modelId="{A5C1CB5C-F4E7-409F-A41C-CBEE766AAD3C}" type="pres">
      <dgm:prSet presAssocID="{29EA29B4-0576-452A-A52B-E2B6C9E73B79}" presName="compNode" presStyleCnt="0"/>
      <dgm:spPr/>
    </dgm:pt>
    <dgm:pt modelId="{93F5ECF8-A14A-42AE-B95A-BAE4693A8FAC}" type="pres">
      <dgm:prSet presAssocID="{29EA29B4-0576-452A-A52B-E2B6C9E73B79}" presName="bgRect" presStyleLbl="bgShp" presStyleIdx="2" presStyleCnt="3"/>
      <dgm:spPr/>
    </dgm:pt>
    <dgm:pt modelId="{D23CA142-63D6-489C-A170-8B2C7A692D13}" type="pres">
      <dgm:prSet presAssocID="{29EA29B4-0576-452A-A52B-E2B6C9E73B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D015E76A-D7F9-438E-9F89-D5EACDAEE2C0}" type="pres">
      <dgm:prSet presAssocID="{29EA29B4-0576-452A-A52B-E2B6C9E73B79}" presName="spaceRect" presStyleCnt="0"/>
      <dgm:spPr/>
    </dgm:pt>
    <dgm:pt modelId="{A7F1649E-751A-45A5-B3B8-9F7F37A50BB1}" type="pres">
      <dgm:prSet presAssocID="{29EA29B4-0576-452A-A52B-E2B6C9E73B79}" presName="parTx" presStyleLbl="revTx" presStyleIdx="2" presStyleCnt="3">
        <dgm:presLayoutVars>
          <dgm:chMax val="0"/>
          <dgm:chPref val="0"/>
        </dgm:presLayoutVars>
      </dgm:prSet>
      <dgm:spPr/>
    </dgm:pt>
  </dgm:ptLst>
  <dgm:cxnLst>
    <dgm:cxn modelId="{758DA730-3D86-4AE8-9453-D20EBBE94086}" srcId="{FB3EAB40-7BF2-43AA-A95B-12E5267CF862}" destId="{29EA29B4-0576-452A-A52B-E2B6C9E73B79}" srcOrd="2" destOrd="0" parTransId="{10EC148F-8A10-4CDD-9639-5446F2914F89}" sibTransId="{62C8EA9D-4B33-469D-9A4B-9688A032E37E}"/>
    <dgm:cxn modelId="{C0408873-8377-43ED-B2C9-C50FC3C80546}" type="presOf" srcId="{F17E7636-4619-4939-BB9A-85D5D40501BA}" destId="{8297EDE0-74EE-4420-9E1D-388B11192E00}" srcOrd="0" destOrd="0" presId="urn:microsoft.com/office/officeart/2018/2/layout/IconVerticalSolidList"/>
    <dgm:cxn modelId="{19BD9677-E0EB-4585-8893-B318B0DA6BDB}" srcId="{FB3EAB40-7BF2-43AA-A95B-12E5267CF862}" destId="{1BBE39A9-7239-445A-9CDC-74E5644781AE}" srcOrd="0" destOrd="0" parTransId="{74A69EED-9FA9-479B-B3D1-158A2A4755BA}" sibTransId="{279192E7-55B9-4483-9AC2-BED671739464}"/>
    <dgm:cxn modelId="{E36FC79B-BF89-4A46-A3A9-547A775B5E51}" srcId="{FB3EAB40-7BF2-43AA-A95B-12E5267CF862}" destId="{F17E7636-4619-4939-BB9A-85D5D40501BA}" srcOrd="1" destOrd="0" parTransId="{5B7159B1-5F04-4BDB-A46D-390B58D3342B}" sibTransId="{A2CEE088-C5DC-42B8-85F7-4063D4B8254E}"/>
    <dgm:cxn modelId="{4584B2BE-75A1-4ED3-BD93-978C46D4409F}" type="presOf" srcId="{1BBE39A9-7239-445A-9CDC-74E5644781AE}" destId="{A260B8B3-4E8B-4CFB-ABD8-0AB6A78EC771}" srcOrd="0" destOrd="0" presId="urn:microsoft.com/office/officeart/2018/2/layout/IconVerticalSolidList"/>
    <dgm:cxn modelId="{3DF912E0-CF25-4718-9766-A6142052C860}" type="presOf" srcId="{FB3EAB40-7BF2-43AA-A95B-12E5267CF862}" destId="{2FAF5EF7-68CE-4A41-BD77-4E9BEB75E0D5}" srcOrd="0" destOrd="0" presId="urn:microsoft.com/office/officeart/2018/2/layout/IconVerticalSolidList"/>
    <dgm:cxn modelId="{9A949AEA-E038-4C81-85EE-DCD87F12B269}" type="presOf" srcId="{29EA29B4-0576-452A-A52B-E2B6C9E73B79}" destId="{A7F1649E-751A-45A5-B3B8-9F7F37A50BB1}" srcOrd="0" destOrd="0" presId="urn:microsoft.com/office/officeart/2018/2/layout/IconVerticalSolidList"/>
    <dgm:cxn modelId="{BBF705E4-E640-4A4F-875E-CFDC6D2DB837}" type="presParOf" srcId="{2FAF5EF7-68CE-4A41-BD77-4E9BEB75E0D5}" destId="{F6C4E28B-BC04-4EF4-AE50-E4271797E1CA}" srcOrd="0" destOrd="0" presId="urn:microsoft.com/office/officeart/2018/2/layout/IconVerticalSolidList"/>
    <dgm:cxn modelId="{46C0E7F8-374C-40D2-B482-034318CCB940}" type="presParOf" srcId="{F6C4E28B-BC04-4EF4-AE50-E4271797E1CA}" destId="{20B870AC-3174-4963-96C3-952667A4E4FE}" srcOrd="0" destOrd="0" presId="urn:microsoft.com/office/officeart/2018/2/layout/IconVerticalSolidList"/>
    <dgm:cxn modelId="{4DAC59D2-E879-4700-B71E-BBC6CD21F105}" type="presParOf" srcId="{F6C4E28B-BC04-4EF4-AE50-E4271797E1CA}" destId="{B5BAF440-353C-4236-A870-F92CAFA323F0}" srcOrd="1" destOrd="0" presId="urn:microsoft.com/office/officeart/2018/2/layout/IconVerticalSolidList"/>
    <dgm:cxn modelId="{27621D55-186B-4FF7-B2A6-4FC700D2B378}" type="presParOf" srcId="{F6C4E28B-BC04-4EF4-AE50-E4271797E1CA}" destId="{C6F715DA-F51E-45F7-A948-5629DE3E3D4E}" srcOrd="2" destOrd="0" presId="urn:microsoft.com/office/officeart/2018/2/layout/IconVerticalSolidList"/>
    <dgm:cxn modelId="{9E12C04E-35F3-489D-9724-B2BB6047DC5E}" type="presParOf" srcId="{F6C4E28B-BC04-4EF4-AE50-E4271797E1CA}" destId="{A260B8B3-4E8B-4CFB-ABD8-0AB6A78EC771}" srcOrd="3" destOrd="0" presId="urn:microsoft.com/office/officeart/2018/2/layout/IconVerticalSolidList"/>
    <dgm:cxn modelId="{ED2961FE-A226-45CA-B7AA-69EB09369082}" type="presParOf" srcId="{2FAF5EF7-68CE-4A41-BD77-4E9BEB75E0D5}" destId="{7D348D83-21AA-4AB8-82D3-364ABCBEA5A5}" srcOrd="1" destOrd="0" presId="urn:microsoft.com/office/officeart/2018/2/layout/IconVerticalSolidList"/>
    <dgm:cxn modelId="{715F7DCF-2DBF-4059-99A6-AA3E8678DCC0}" type="presParOf" srcId="{2FAF5EF7-68CE-4A41-BD77-4E9BEB75E0D5}" destId="{2EF56E1C-B951-43AA-B7A0-7933FFDB3D3F}" srcOrd="2" destOrd="0" presId="urn:microsoft.com/office/officeart/2018/2/layout/IconVerticalSolidList"/>
    <dgm:cxn modelId="{D547F790-B462-4DCB-8715-626F1ADD59C1}" type="presParOf" srcId="{2EF56E1C-B951-43AA-B7A0-7933FFDB3D3F}" destId="{FF3FECF2-171E-41F2-8ABC-E44F9F586105}" srcOrd="0" destOrd="0" presId="urn:microsoft.com/office/officeart/2018/2/layout/IconVerticalSolidList"/>
    <dgm:cxn modelId="{7937D308-C2F7-453A-9B1F-03AB87D6B6A6}" type="presParOf" srcId="{2EF56E1C-B951-43AA-B7A0-7933FFDB3D3F}" destId="{8CFC7EA9-C964-4C8C-A360-0D929B2D0184}" srcOrd="1" destOrd="0" presId="urn:microsoft.com/office/officeart/2018/2/layout/IconVerticalSolidList"/>
    <dgm:cxn modelId="{873D9EFA-33D2-4135-AB4A-4629F4F744F1}" type="presParOf" srcId="{2EF56E1C-B951-43AA-B7A0-7933FFDB3D3F}" destId="{B8FC6A8C-6B2A-436F-A7B1-DCD783E44C6A}" srcOrd="2" destOrd="0" presId="urn:microsoft.com/office/officeart/2018/2/layout/IconVerticalSolidList"/>
    <dgm:cxn modelId="{0DDF327D-F0D3-4A11-83E7-E3ADD0426729}" type="presParOf" srcId="{2EF56E1C-B951-43AA-B7A0-7933FFDB3D3F}" destId="{8297EDE0-74EE-4420-9E1D-388B11192E00}" srcOrd="3" destOrd="0" presId="urn:microsoft.com/office/officeart/2018/2/layout/IconVerticalSolidList"/>
    <dgm:cxn modelId="{1CA6FDD5-A6FC-4615-A547-DE6F394DD8BB}" type="presParOf" srcId="{2FAF5EF7-68CE-4A41-BD77-4E9BEB75E0D5}" destId="{2B28808C-3275-4CF8-A6C8-7FC4BF40EB35}" srcOrd="3" destOrd="0" presId="urn:microsoft.com/office/officeart/2018/2/layout/IconVerticalSolidList"/>
    <dgm:cxn modelId="{BC08EB54-BAFF-4F7F-9A47-2B2AF59C7B62}" type="presParOf" srcId="{2FAF5EF7-68CE-4A41-BD77-4E9BEB75E0D5}" destId="{A5C1CB5C-F4E7-409F-A41C-CBEE766AAD3C}" srcOrd="4" destOrd="0" presId="urn:microsoft.com/office/officeart/2018/2/layout/IconVerticalSolidList"/>
    <dgm:cxn modelId="{F2E7C5D3-B71F-47B0-93AA-F69EFD7D7088}" type="presParOf" srcId="{A5C1CB5C-F4E7-409F-A41C-CBEE766AAD3C}" destId="{93F5ECF8-A14A-42AE-B95A-BAE4693A8FAC}" srcOrd="0" destOrd="0" presId="urn:microsoft.com/office/officeart/2018/2/layout/IconVerticalSolidList"/>
    <dgm:cxn modelId="{116905F1-30D3-499F-83AA-6D7BE8E305C6}" type="presParOf" srcId="{A5C1CB5C-F4E7-409F-A41C-CBEE766AAD3C}" destId="{D23CA142-63D6-489C-A170-8B2C7A692D13}" srcOrd="1" destOrd="0" presId="urn:microsoft.com/office/officeart/2018/2/layout/IconVerticalSolidList"/>
    <dgm:cxn modelId="{5E5C61D2-DDE2-4E66-AB41-BE8503E9FED8}" type="presParOf" srcId="{A5C1CB5C-F4E7-409F-A41C-CBEE766AAD3C}" destId="{D015E76A-D7F9-438E-9F89-D5EACDAEE2C0}" srcOrd="2" destOrd="0" presId="urn:microsoft.com/office/officeart/2018/2/layout/IconVerticalSolidList"/>
    <dgm:cxn modelId="{20BB7E2F-CD33-4FFD-8B7A-E1C40E785CF6}" type="presParOf" srcId="{A5C1CB5C-F4E7-409F-A41C-CBEE766AAD3C}" destId="{A7F1649E-751A-45A5-B3B8-9F7F37A50BB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723084-6F41-41CA-90C4-7AED1FEF872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ACFB59-E594-48E0-A4A9-5A35E8AC16CD}">
      <dgm:prSet/>
      <dgm:spPr/>
      <dgm:t>
        <a:bodyPr/>
        <a:lstStyle/>
        <a:p>
          <a:r>
            <a:rPr lang="en-US"/>
            <a:t>The RFID-Based Tool Tracking System is designed to improve the management and accountability of tools within a cabinet, ensuring that each tool is tracked when borrowed and returned</a:t>
          </a:r>
        </a:p>
      </dgm:t>
    </dgm:pt>
    <dgm:pt modelId="{59B97597-0D4E-4425-8198-ACEFDC3D0734}" type="parTrans" cxnId="{20E065ED-2CF2-4ABC-9A59-0435DD34A4AD}">
      <dgm:prSet/>
      <dgm:spPr/>
      <dgm:t>
        <a:bodyPr/>
        <a:lstStyle/>
        <a:p>
          <a:endParaRPr lang="en-US"/>
        </a:p>
      </dgm:t>
    </dgm:pt>
    <dgm:pt modelId="{58D18A4D-73BA-4D46-B64D-C8ECCB088E2C}" type="sibTrans" cxnId="{20E065ED-2CF2-4ABC-9A59-0435DD34A4AD}">
      <dgm:prSet/>
      <dgm:spPr/>
      <dgm:t>
        <a:bodyPr/>
        <a:lstStyle/>
        <a:p>
          <a:endParaRPr lang="en-US"/>
        </a:p>
      </dgm:t>
    </dgm:pt>
    <dgm:pt modelId="{88D68D91-B5B4-45A4-ADF3-B004511B2B93}">
      <dgm:prSet/>
      <dgm:spPr/>
      <dgm:t>
        <a:bodyPr/>
        <a:lstStyle/>
        <a:p>
          <a:r>
            <a:rPr lang="en-US"/>
            <a:t>The system leverages RFID technology, using the RFID RC522 module to scan RFID tags or cards assigned to both the tools and the individuals borrowing them</a:t>
          </a:r>
        </a:p>
      </dgm:t>
    </dgm:pt>
    <dgm:pt modelId="{802AD7D8-D6ED-4A6F-8972-E60FC1DD30F0}" type="parTrans" cxnId="{6B6DE6AF-C192-4A13-BB8F-95053BD3D9EF}">
      <dgm:prSet/>
      <dgm:spPr/>
      <dgm:t>
        <a:bodyPr/>
        <a:lstStyle/>
        <a:p>
          <a:endParaRPr lang="en-US"/>
        </a:p>
      </dgm:t>
    </dgm:pt>
    <dgm:pt modelId="{7F373538-2DFF-455C-B041-D0E1EE046B91}" type="sibTrans" cxnId="{6B6DE6AF-C192-4A13-BB8F-95053BD3D9EF}">
      <dgm:prSet/>
      <dgm:spPr/>
      <dgm:t>
        <a:bodyPr/>
        <a:lstStyle/>
        <a:p>
          <a:endParaRPr lang="en-US"/>
        </a:p>
      </dgm:t>
    </dgm:pt>
    <dgm:pt modelId="{D257727B-417A-4C95-B217-404D51E5B77F}">
      <dgm:prSet/>
      <dgm:spPr/>
      <dgm:t>
        <a:bodyPr/>
        <a:lstStyle/>
        <a:p>
          <a:r>
            <a:rPr lang="en-US"/>
            <a:t>This system ensures that staff members are accountable for the tools they use, improving workflow efficiency in maintenance and repair environments</a:t>
          </a:r>
        </a:p>
      </dgm:t>
    </dgm:pt>
    <dgm:pt modelId="{1E759BDA-1F1A-44CA-901B-FABA1822B732}" type="parTrans" cxnId="{36098887-5336-4C4B-BB96-AF33578FCD43}">
      <dgm:prSet/>
      <dgm:spPr/>
      <dgm:t>
        <a:bodyPr/>
        <a:lstStyle/>
        <a:p>
          <a:endParaRPr lang="en-US"/>
        </a:p>
      </dgm:t>
    </dgm:pt>
    <dgm:pt modelId="{3AC7541E-5848-4580-A5B7-9B8BD6A4DC30}" type="sibTrans" cxnId="{36098887-5336-4C4B-BB96-AF33578FCD43}">
      <dgm:prSet/>
      <dgm:spPr/>
      <dgm:t>
        <a:bodyPr/>
        <a:lstStyle/>
        <a:p>
          <a:endParaRPr lang="en-US"/>
        </a:p>
      </dgm:t>
    </dgm:pt>
    <dgm:pt modelId="{21D167F3-0F14-4281-99FA-7B4626EF43A4}" type="pres">
      <dgm:prSet presAssocID="{D1723084-6F41-41CA-90C4-7AED1FEF8727}" presName="root" presStyleCnt="0">
        <dgm:presLayoutVars>
          <dgm:dir/>
          <dgm:resizeHandles val="exact"/>
        </dgm:presLayoutVars>
      </dgm:prSet>
      <dgm:spPr/>
    </dgm:pt>
    <dgm:pt modelId="{88FCA4C5-F16F-40BB-896C-E156C8F2FF6C}" type="pres">
      <dgm:prSet presAssocID="{11ACFB59-E594-48E0-A4A9-5A35E8AC16CD}" presName="compNode" presStyleCnt="0"/>
      <dgm:spPr/>
    </dgm:pt>
    <dgm:pt modelId="{2FC375C0-B07C-4729-A94F-11C7F44CDBA1}" type="pres">
      <dgm:prSet presAssocID="{11ACFB59-E594-48E0-A4A9-5A35E8AC16CD}" presName="bgRect" presStyleLbl="bgShp" presStyleIdx="0" presStyleCnt="3"/>
      <dgm:spPr/>
    </dgm:pt>
    <dgm:pt modelId="{E1B3CEC8-16C2-4C13-82E4-8A8286319AB0}" type="pres">
      <dgm:prSet presAssocID="{11ACFB59-E594-48E0-A4A9-5A35E8AC16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9C96DA1-8FA2-4938-81CA-B5635D39335C}" type="pres">
      <dgm:prSet presAssocID="{11ACFB59-E594-48E0-A4A9-5A35E8AC16CD}" presName="spaceRect" presStyleCnt="0"/>
      <dgm:spPr/>
    </dgm:pt>
    <dgm:pt modelId="{831B2A40-6FCD-47C7-B300-F055D58188AC}" type="pres">
      <dgm:prSet presAssocID="{11ACFB59-E594-48E0-A4A9-5A35E8AC16CD}" presName="parTx" presStyleLbl="revTx" presStyleIdx="0" presStyleCnt="3">
        <dgm:presLayoutVars>
          <dgm:chMax val="0"/>
          <dgm:chPref val="0"/>
        </dgm:presLayoutVars>
      </dgm:prSet>
      <dgm:spPr/>
    </dgm:pt>
    <dgm:pt modelId="{D66DEBFE-3804-4241-AC5B-6EF68CB96880}" type="pres">
      <dgm:prSet presAssocID="{58D18A4D-73BA-4D46-B64D-C8ECCB088E2C}" presName="sibTrans" presStyleCnt="0"/>
      <dgm:spPr/>
    </dgm:pt>
    <dgm:pt modelId="{52EEDD49-CB9F-41C1-996D-E13CF08ED3AC}" type="pres">
      <dgm:prSet presAssocID="{88D68D91-B5B4-45A4-ADF3-B004511B2B93}" presName="compNode" presStyleCnt="0"/>
      <dgm:spPr/>
    </dgm:pt>
    <dgm:pt modelId="{8C40C894-18B6-496E-8034-4068D09D2C89}" type="pres">
      <dgm:prSet presAssocID="{88D68D91-B5B4-45A4-ADF3-B004511B2B93}" presName="bgRect" presStyleLbl="bgShp" presStyleIdx="1" presStyleCnt="3"/>
      <dgm:spPr/>
    </dgm:pt>
    <dgm:pt modelId="{077E86F5-3616-4986-B22E-3E7E968047AF}" type="pres">
      <dgm:prSet presAssocID="{88D68D91-B5B4-45A4-ADF3-B004511B2B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8CF06562-B0A1-4211-951F-BEB218EE9AEA}" type="pres">
      <dgm:prSet presAssocID="{88D68D91-B5B4-45A4-ADF3-B004511B2B93}" presName="spaceRect" presStyleCnt="0"/>
      <dgm:spPr/>
    </dgm:pt>
    <dgm:pt modelId="{62DE9480-40A3-45F9-8316-95829E1D21F1}" type="pres">
      <dgm:prSet presAssocID="{88D68D91-B5B4-45A4-ADF3-B004511B2B93}" presName="parTx" presStyleLbl="revTx" presStyleIdx="1" presStyleCnt="3">
        <dgm:presLayoutVars>
          <dgm:chMax val="0"/>
          <dgm:chPref val="0"/>
        </dgm:presLayoutVars>
      </dgm:prSet>
      <dgm:spPr/>
    </dgm:pt>
    <dgm:pt modelId="{F7533735-A005-4DFE-87AA-B2B3C1468395}" type="pres">
      <dgm:prSet presAssocID="{7F373538-2DFF-455C-B041-D0E1EE046B91}" presName="sibTrans" presStyleCnt="0"/>
      <dgm:spPr/>
    </dgm:pt>
    <dgm:pt modelId="{456FBD50-4A89-4A5B-9636-79C27A1C92DE}" type="pres">
      <dgm:prSet presAssocID="{D257727B-417A-4C95-B217-404D51E5B77F}" presName="compNode" presStyleCnt="0"/>
      <dgm:spPr/>
    </dgm:pt>
    <dgm:pt modelId="{AF28398C-622E-4ED5-ADF7-8B1AEA50F6D3}" type="pres">
      <dgm:prSet presAssocID="{D257727B-417A-4C95-B217-404D51E5B77F}" presName="bgRect" presStyleLbl="bgShp" presStyleIdx="2" presStyleCnt="3"/>
      <dgm:spPr/>
    </dgm:pt>
    <dgm:pt modelId="{5C31387C-91D4-4425-B660-621280F703E3}" type="pres">
      <dgm:prSet presAssocID="{D257727B-417A-4C95-B217-404D51E5B7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2DDE4BE8-1EBB-45F6-AF9B-3EDE0100796F}" type="pres">
      <dgm:prSet presAssocID="{D257727B-417A-4C95-B217-404D51E5B77F}" presName="spaceRect" presStyleCnt="0"/>
      <dgm:spPr/>
    </dgm:pt>
    <dgm:pt modelId="{6FBD33B4-93AC-4F89-9592-875BA947AAA1}" type="pres">
      <dgm:prSet presAssocID="{D257727B-417A-4C95-B217-404D51E5B77F}" presName="parTx" presStyleLbl="revTx" presStyleIdx="2" presStyleCnt="3">
        <dgm:presLayoutVars>
          <dgm:chMax val="0"/>
          <dgm:chPref val="0"/>
        </dgm:presLayoutVars>
      </dgm:prSet>
      <dgm:spPr/>
    </dgm:pt>
  </dgm:ptLst>
  <dgm:cxnLst>
    <dgm:cxn modelId="{097FAB5E-B329-4E41-8498-D4FC01C55E31}" type="presOf" srcId="{D1723084-6F41-41CA-90C4-7AED1FEF8727}" destId="{21D167F3-0F14-4281-99FA-7B4626EF43A4}" srcOrd="0" destOrd="0" presId="urn:microsoft.com/office/officeart/2018/2/layout/IconVerticalSolidList"/>
    <dgm:cxn modelId="{EB314282-2557-49FD-82B4-BEE86C8E7411}" type="presOf" srcId="{11ACFB59-E594-48E0-A4A9-5A35E8AC16CD}" destId="{831B2A40-6FCD-47C7-B300-F055D58188AC}" srcOrd="0" destOrd="0" presId="urn:microsoft.com/office/officeart/2018/2/layout/IconVerticalSolidList"/>
    <dgm:cxn modelId="{36098887-5336-4C4B-BB96-AF33578FCD43}" srcId="{D1723084-6F41-41CA-90C4-7AED1FEF8727}" destId="{D257727B-417A-4C95-B217-404D51E5B77F}" srcOrd="2" destOrd="0" parTransId="{1E759BDA-1F1A-44CA-901B-FABA1822B732}" sibTransId="{3AC7541E-5848-4580-A5B7-9B8BD6A4DC30}"/>
    <dgm:cxn modelId="{CD7F6E9A-B7FB-4CF2-B204-157DA3B6A08A}" type="presOf" srcId="{D257727B-417A-4C95-B217-404D51E5B77F}" destId="{6FBD33B4-93AC-4F89-9592-875BA947AAA1}" srcOrd="0" destOrd="0" presId="urn:microsoft.com/office/officeart/2018/2/layout/IconVerticalSolidList"/>
    <dgm:cxn modelId="{6B6DE6AF-C192-4A13-BB8F-95053BD3D9EF}" srcId="{D1723084-6F41-41CA-90C4-7AED1FEF8727}" destId="{88D68D91-B5B4-45A4-ADF3-B004511B2B93}" srcOrd="1" destOrd="0" parTransId="{802AD7D8-D6ED-4A6F-8972-E60FC1DD30F0}" sibTransId="{7F373538-2DFF-455C-B041-D0E1EE046B91}"/>
    <dgm:cxn modelId="{20E065ED-2CF2-4ABC-9A59-0435DD34A4AD}" srcId="{D1723084-6F41-41CA-90C4-7AED1FEF8727}" destId="{11ACFB59-E594-48E0-A4A9-5A35E8AC16CD}" srcOrd="0" destOrd="0" parTransId="{59B97597-0D4E-4425-8198-ACEFDC3D0734}" sibTransId="{58D18A4D-73BA-4D46-B64D-C8ECCB088E2C}"/>
    <dgm:cxn modelId="{373668F8-4EF5-4252-A090-EC09D59FCAC6}" type="presOf" srcId="{88D68D91-B5B4-45A4-ADF3-B004511B2B93}" destId="{62DE9480-40A3-45F9-8316-95829E1D21F1}" srcOrd="0" destOrd="0" presId="urn:microsoft.com/office/officeart/2018/2/layout/IconVerticalSolidList"/>
    <dgm:cxn modelId="{330B749E-8567-4DEB-BCE7-A4C399EF52EB}" type="presParOf" srcId="{21D167F3-0F14-4281-99FA-7B4626EF43A4}" destId="{88FCA4C5-F16F-40BB-896C-E156C8F2FF6C}" srcOrd="0" destOrd="0" presId="urn:microsoft.com/office/officeart/2018/2/layout/IconVerticalSolidList"/>
    <dgm:cxn modelId="{60F4A8E3-E0C5-4912-B8ED-76426170017B}" type="presParOf" srcId="{88FCA4C5-F16F-40BB-896C-E156C8F2FF6C}" destId="{2FC375C0-B07C-4729-A94F-11C7F44CDBA1}" srcOrd="0" destOrd="0" presId="urn:microsoft.com/office/officeart/2018/2/layout/IconVerticalSolidList"/>
    <dgm:cxn modelId="{3E580944-8919-4C25-B2FF-5BC1345ADE02}" type="presParOf" srcId="{88FCA4C5-F16F-40BB-896C-E156C8F2FF6C}" destId="{E1B3CEC8-16C2-4C13-82E4-8A8286319AB0}" srcOrd="1" destOrd="0" presId="urn:microsoft.com/office/officeart/2018/2/layout/IconVerticalSolidList"/>
    <dgm:cxn modelId="{F45AA5D7-827F-4EE9-B9D7-4543D73A5FC6}" type="presParOf" srcId="{88FCA4C5-F16F-40BB-896C-E156C8F2FF6C}" destId="{59C96DA1-8FA2-4938-81CA-B5635D39335C}" srcOrd="2" destOrd="0" presId="urn:microsoft.com/office/officeart/2018/2/layout/IconVerticalSolidList"/>
    <dgm:cxn modelId="{92A4A6E9-CDFF-4789-9C93-EE8572374FB6}" type="presParOf" srcId="{88FCA4C5-F16F-40BB-896C-E156C8F2FF6C}" destId="{831B2A40-6FCD-47C7-B300-F055D58188AC}" srcOrd="3" destOrd="0" presId="urn:microsoft.com/office/officeart/2018/2/layout/IconVerticalSolidList"/>
    <dgm:cxn modelId="{90361162-4911-4954-A710-470B8B253223}" type="presParOf" srcId="{21D167F3-0F14-4281-99FA-7B4626EF43A4}" destId="{D66DEBFE-3804-4241-AC5B-6EF68CB96880}" srcOrd="1" destOrd="0" presId="urn:microsoft.com/office/officeart/2018/2/layout/IconVerticalSolidList"/>
    <dgm:cxn modelId="{8039B78A-98EC-47EE-BF0B-BEAE7C44F421}" type="presParOf" srcId="{21D167F3-0F14-4281-99FA-7B4626EF43A4}" destId="{52EEDD49-CB9F-41C1-996D-E13CF08ED3AC}" srcOrd="2" destOrd="0" presId="urn:microsoft.com/office/officeart/2018/2/layout/IconVerticalSolidList"/>
    <dgm:cxn modelId="{3E013635-852D-478A-BED7-61D9029A21A8}" type="presParOf" srcId="{52EEDD49-CB9F-41C1-996D-E13CF08ED3AC}" destId="{8C40C894-18B6-496E-8034-4068D09D2C89}" srcOrd="0" destOrd="0" presId="urn:microsoft.com/office/officeart/2018/2/layout/IconVerticalSolidList"/>
    <dgm:cxn modelId="{7A644FB4-5A67-4AA1-BFEB-67A8F9338BBB}" type="presParOf" srcId="{52EEDD49-CB9F-41C1-996D-E13CF08ED3AC}" destId="{077E86F5-3616-4986-B22E-3E7E968047AF}" srcOrd="1" destOrd="0" presId="urn:microsoft.com/office/officeart/2018/2/layout/IconVerticalSolidList"/>
    <dgm:cxn modelId="{871AF5D7-F8C4-4EA8-A326-E11ECFCFF892}" type="presParOf" srcId="{52EEDD49-CB9F-41C1-996D-E13CF08ED3AC}" destId="{8CF06562-B0A1-4211-951F-BEB218EE9AEA}" srcOrd="2" destOrd="0" presId="urn:microsoft.com/office/officeart/2018/2/layout/IconVerticalSolidList"/>
    <dgm:cxn modelId="{D03ABEA2-CEC2-41CB-9E73-3C5803AAD92C}" type="presParOf" srcId="{52EEDD49-CB9F-41C1-996D-E13CF08ED3AC}" destId="{62DE9480-40A3-45F9-8316-95829E1D21F1}" srcOrd="3" destOrd="0" presId="urn:microsoft.com/office/officeart/2018/2/layout/IconVerticalSolidList"/>
    <dgm:cxn modelId="{EF0744F5-D8FB-4C12-97D1-14EE886A3F36}" type="presParOf" srcId="{21D167F3-0F14-4281-99FA-7B4626EF43A4}" destId="{F7533735-A005-4DFE-87AA-B2B3C1468395}" srcOrd="3" destOrd="0" presId="urn:microsoft.com/office/officeart/2018/2/layout/IconVerticalSolidList"/>
    <dgm:cxn modelId="{7DE935C0-1D6A-491E-8D97-2DABD474DCF1}" type="presParOf" srcId="{21D167F3-0F14-4281-99FA-7B4626EF43A4}" destId="{456FBD50-4A89-4A5B-9636-79C27A1C92DE}" srcOrd="4" destOrd="0" presId="urn:microsoft.com/office/officeart/2018/2/layout/IconVerticalSolidList"/>
    <dgm:cxn modelId="{3D4DF7B0-42F8-42B3-BAB9-25482A333DDA}" type="presParOf" srcId="{456FBD50-4A89-4A5B-9636-79C27A1C92DE}" destId="{AF28398C-622E-4ED5-ADF7-8B1AEA50F6D3}" srcOrd="0" destOrd="0" presId="urn:microsoft.com/office/officeart/2018/2/layout/IconVerticalSolidList"/>
    <dgm:cxn modelId="{DDBA00B7-22FD-4FCC-9F50-F6F0B33700C9}" type="presParOf" srcId="{456FBD50-4A89-4A5B-9636-79C27A1C92DE}" destId="{5C31387C-91D4-4425-B660-621280F703E3}" srcOrd="1" destOrd="0" presId="urn:microsoft.com/office/officeart/2018/2/layout/IconVerticalSolidList"/>
    <dgm:cxn modelId="{65199599-9F7B-4786-A366-A759A95F97A4}" type="presParOf" srcId="{456FBD50-4A89-4A5B-9636-79C27A1C92DE}" destId="{2DDE4BE8-1EBB-45F6-AF9B-3EDE0100796F}" srcOrd="2" destOrd="0" presId="urn:microsoft.com/office/officeart/2018/2/layout/IconVerticalSolidList"/>
    <dgm:cxn modelId="{EBF67233-EB57-463D-8B27-831C93DD3742}" type="presParOf" srcId="{456FBD50-4A89-4A5B-9636-79C27A1C92DE}" destId="{6FBD33B4-93AC-4F89-9592-875BA947AA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67A21D-2898-4766-8FDF-6ACE56F3B12E}"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2EDE520-B7C9-435E-A15C-53750E6FCB14}">
      <dgm:prSet custT="1"/>
      <dgm:spPr/>
      <dgm:t>
        <a:bodyPr/>
        <a:lstStyle/>
        <a:p>
          <a:pPr>
            <a:defRPr cap="all"/>
          </a:pPr>
          <a:r>
            <a:rPr lang="en-US" sz="1400" b="0" dirty="0">
              <a:latin typeface="Times New Roman" panose="02020603050405020304" pitchFamily="18" charset="0"/>
              <a:cs typeface="Times New Roman" panose="02020603050405020304" pitchFamily="18" charset="0"/>
            </a:rPr>
            <a:t>Secure Tool Cabinet with Servo-Controlled Locking: To incorporate a servo motor for locking and unlocking the tool cabinet based on the RFID scan, ensuring that tools are securely stored when not in use</a:t>
          </a:r>
        </a:p>
      </dgm:t>
    </dgm:pt>
    <dgm:pt modelId="{F9B0FFBA-5F04-429D-8299-D297BD8A5049}" type="parTrans" cxnId="{B10C97F5-0F11-49A9-91F3-45079EDB4A24}">
      <dgm:prSet/>
      <dgm:spPr/>
      <dgm:t>
        <a:bodyPr/>
        <a:lstStyle/>
        <a:p>
          <a:endParaRPr lang="en-US"/>
        </a:p>
      </dgm:t>
    </dgm:pt>
    <dgm:pt modelId="{2AAFD2C7-8139-450B-B2CF-BB32F0FA0390}" type="sibTrans" cxnId="{B10C97F5-0F11-49A9-91F3-45079EDB4A24}">
      <dgm:prSet/>
      <dgm:spPr/>
      <dgm:t>
        <a:bodyPr/>
        <a:lstStyle/>
        <a:p>
          <a:endParaRPr lang="en-US"/>
        </a:p>
      </dgm:t>
    </dgm:pt>
    <dgm:pt modelId="{56752870-7CE3-4C9C-87D0-BC74809EAAAB}">
      <dgm:prSet custT="1"/>
      <dgm:spPr/>
      <dgm:t>
        <a:bodyPr/>
        <a:lstStyle/>
        <a:p>
          <a:pPr>
            <a:defRPr cap="all"/>
          </a:pPr>
          <a:r>
            <a:rPr lang="en-US" sz="1400" dirty="0">
              <a:latin typeface="Times New Roman" panose="02020603050405020304" pitchFamily="18" charset="0"/>
              <a:cs typeface="Times New Roman" panose="02020603050405020304" pitchFamily="18" charset="0"/>
            </a:rPr>
            <a:t>Implement a Notification System: To integrate a buzzer that activates when a tool is not returned within a specified time, providing an immediate alert to the user and enhancing accountability</a:t>
          </a:r>
        </a:p>
      </dgm:t>
    </dgm:pt>
    <dgm:pt modelId="{754BBFC5-8D62-4D32-B82D-E5D1C3975A59}" type="parTrans" cxnId="{3F93C380-0E79-4766-908A-CB30899FB1E2}">
      <dgm:prSet/>
      <dgm:spPr/>
      <dgm:t>
        <a:bodyPr/>
        <a:lstStyle/>
        <a:p>
          <a:endParaRPr lang="en-US"/>
        </a:p>
      </dgm:t>
    </dgm:pt>
    <dgm:pt modelId="{25DFAF09-3198-4BA4-A68E-B8FC5076A779}" type="sibTrans" cxnId="{3F93C380-0E79-4766-908A-CB30899FB1E2}">
      <dgm:prSet/>
      <dgm:spPr/>
      <dgm:t>
        <a:bodyPr/>
        <a:lstStyle/>
        <a:p>
          <a:endParaRPr lang="en-US"/>
        </a:p>
      </dgm:t>
    </dgm:pt>
    <dgm:pt modelId="{05E9049B-E5BD-4DD0-A5B6-F63AD1B8C007}">
      <dgm:prSet custT="1"/>
      <dgm:spPr/>
      <dgm:t>
        <a:bodyPr/>
        <a:lstStyle/>
        <a:p>
          <a:pPr>
            <a:defRPr cap="all"/>
          </a:pPr>
          <a:r>
            <a:rPr lang="en-US" sz="1400" dirty="0">
              <a:latin typeface="Times New Roman" panose="02020603050405020304" pitchFamily="18" charset="0"/>
              <a:cs typeface="Times New Roman" panose="02020603050405020304" pitchFamily="18" charset="0"/>
            </a:rPr>
            <a:t>Improve Tool Management Efficiency: To reduce manual tracking and paperwork by automating the tool tracking process, ensuring more accurate and efficient management of tools within the maintenance and repair operations</a:t>
          </a:r>
        </a:p>
      </dgm:t>
    </dgm:pt>
    <dgm:pt modelId="{08836F08-9D32-4231-976E-AF8405B08B9B}" type="parTrans" cxnId="{97C3CD27-DB3D-4C1A-9EC9-9316876F7E02}">
      <dgm:prSet/>
      <dgm:spPr/>
      <dgm:t>
        <a:bodyPr/>
        <a:lstStyle/>
        <a:p>
          <a:endParaRPr lang="en-US"/>
        </a:p>
      </dgm:t>
    </dgm:pt>
    <dgm:pt modelId="{9CE12707-5B18-435F-9EBC-22A2D625DAB9}" type="sibTrans" cxnId="{97C3CD27-DB3D-4C1A-9EC9-9316876F7E02}">
      <dgm:prSet/>
      <dgm:spPr/>
      <dgm:t>
        <a:bodyPr/>
        <a:lstStyle/>
        <a:p>
          <a:endParaRPr lang="en-US"/>
        </a:p>
      </dgm:t>
    </dgm:pt>
    <dgm:pt modelId="{0CAA3824-7905-49BE-A496-8C2095521600}" type="pres">
      <dgm:prSet presAssocID="{4367A21D-2898-4766-8FDF-6ACE56F3B12E}" presName="root" presStyleCnt="0">
        <dgm:presLayoutVars>
          <dgm:dir/>
          <dgm:resizeHandles val="exact"/>
        </dgm:presLayoutVars>
      </dgm:prSet>
      <dgm:spPr/>
    </dgm:pt>
    <dgm:pt modelId="{D2AB1C10-6185-4506-AE21-6B5937CC880A}" type="pres">
      <dgm:prSet presAssocID="{12EDE520-B7C9-435E-A15C-53750E6FCB14}" presName="compNode" presStyleCnt="0"/>
      <dgm:spPr/>
    </dgm:pt>
    <dgm:pt modelId="{F3389CAB-C0F8-4C62-B6CE-48558C1B21C8}" type="pres">
      <dgm:prSet presAssocID="{12EDE520-B7C9-435E-A15C-53750E6FCB14}" presName="iconBgRect" presStyleLbl="bgShp" presStyleIdx="0" presStyleCnt="3"/>
      <dgm:spPr>
        <a:prstGeom prst="round2DiagRect">
          <a:avLst>
            <a:gd name="adj1" fmla="val 29727"/>
            <a:gd name="adj2" fmla="val 0"/>
          </a:avLst>
        </a:prstGeom>
      </dgm:spPr>
    </dgm:pt>
    <dgm:pt modelId="{8FDE614D-EF8A-4D78-9F35-4E8EA026522B}" type="pres">
      <dgm:prSet presAssocID="{12EDE520-B7C9-435E-A15C-53750E6FCB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0364AED-67D7-42B3-8876-7429479BAA1E}" type="pres">
      <dgm:prSet presAssocID="{12EDE520-B7C9-435E-A15C-53750E6FCB14}" presName="spaceRect" presStyleCnt="0"/>
      <dgm:spPr/>
    </dgm:pt>
    <dgm:pt modelId="{279C74FF-52AB-4D81-95F1-1610B8EF16F7}" type="pres">
      <dgm:prSet presAssocID="{12EDE520-B7C9-435E-A15C-53750E6FCB14}" presName="textRect" presStyleLbl="revTx" presStyleIdx="0" presStyleCnt="3">
        <dgm:presLayoutVars>
          <dgm:chMax val="1"/>
          <dgm:chPref val="1"/>
        </dgm:presLayoutVars>
      </dgm:prSet>
      <dgm:spPr/>
    </dgm:pt>
    <dgm:pt modelId="{62C70F32-9A7C-41F9-95BF-FEE763F53D24}" type="pres">
      <dgm:prSet presAssocID="{2AAFD2C7-8139-450B-B2CF-BB32F0FA0390}" presName="sibTrans" presStyleCnt="0"/>
      <dgm:spPr/>
    </dgm:pt>
    <dgm:pt modelId="{1B5E4C64-6ECF-4B6F-9EDE-8307AA59A693}" type="pres">
      <dgm:prSet presAssocID="{56752870-7CE3-4C9C-87D0-BC74809EAAAB}" presName="compNode" presStyleCnt="0"/>
      <dgm:spPr/>
    </dgm:pt>
    <dgm:pt modelId="{98314C6B-537D-4867-8EAA-2A306D0A2374}" type="pres">
      <dgm:prSet presAssocID="{56752870-7CE3-4C9C-87D0-BC74809EAAAB}" presName="iconBgRect" presStyleLbl="bgShp" presStyleIdx="1" presStyleCnt="3"/>
      <dgm:spPr>
        <a:prstGeom prst="round2DiagRect">
          <a:avLst>
            <a:gd name="adj1" fmla="val 29727"/>
            <a:gd name="adj2" fmla="val 0"/>
          </a:avLst>
        </a:prstGeom>
      </dgm:spPr>
    </dgm:pt>
    <dgm:pt modelId="{B00E9B83-0B22-4CA0-BF59-35A5207C829C}" type="pres">
      <dgm:prSet presAssocID="{56752870-7CE3-4C9C-87D0-BC74809EAA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C4065A83-69DE-4970-BB7C-56B86C058908}" type="pres">
      <dgm:prSet presAssocID="{56752870-7CE3-4C9C-87D0-BC74809EAAAB}" presName="spaceRect" presStyleCnt="0"/>
      <dgm:spPr/>
    </dgm:pt>
    <dgm:pt modelId="{E9259492-19F9-4CA5-9F55-0B8D2545F5EF}" type="pres">
      <dgm:prSet presAssocID="{56752870-7CE3-4C9C-87D0-BC74809EAAAB}" presName="textRect" presStyleLbl="revTx" presStyleIdx="1" presStyleCnt="3">
        <dgm:presLayoutVars>
          <dgm:chMax val="1"/>
          <dgm:chPref val="1"/>
        </dgm:presLayoutVars>
      </dgm:prSet>
      <dgm:spPr/>
    </dgm:pt>
    <dgm:pt modelId="{B6C08202-4E8D-411A-ACF4-E2D958E475AF}" type="pres">
      <dgm:prSet presAssocID="{25DFAF09-3198-4BA4-A68E-B8FC5076A779}" presName="sibTrans" presStyleCnt="0"/>
      <dgm:spPr/>
    </dgm:pt>
    <dgm:pt modelId="{46B459EB-4C97-4A51-9E43-196D084627EA}" type="pres">
      <dgm:prSet presAssocID="{05E9049B-E5BD-4DD0-A5B6-F63AD1B8C007}" presName="compNode" presStyleCnt="0"/>
      <dgm:spPr/>
    </dgm:pt>
    <dgm:pt modelId="{03B12DF8-C36A-457C-ACBB-2B23414B313A}" type="pres">
      <dgm:prSet presAssocID="{05E9049B-E5BD-4DD0-A5B6-F63AD1B8C007}" presName="iconBgRect" presStyleLbl="bgShp" presStyleIdx="2" presStyleCnt="3"/>
      <dgm:spPr>
        <a:prstGeom prst="round2DiagRect">
          <a:avLst>
            <a:gd name="adj1" fmla="val 29727"/>
            <a:gd name="adj2" fmla="val 0"/>
          </a:avLst>
        </a:prstGeom>
      </dgm:spPr>
    </dgm:pt>
    <dgm:pt modelId="{037B237D-DAB8-4F12-B027-10900F59634D}" type="pres">
      <dgm:prSet presAssocID="{05E9049B-E5BD-4DD0-A5B6-F63AD1B8C0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4A7272CD-5E28-4FF9-9320-B5E9DC27356D}" type="pres">
      <dgm:prSet presAssocID="{05E9049B-E5BD-4DD0-A5B6-F63AD1B8C007}" presName="spaceRect" presStyleCnt="0"/>
      <dgm:spPr/>
    </dgm:pt>
    <dgm:pt modelId="{C6043DB0-F3E3-4BAC-B731-24500BA651F9}" type="pres">
      <dgm:prSet presAssocID="{05E9049B-E5BD-4DD0-A5B6-F63AD1B8C007}" presName="textRect" presStyleLbl="revTx" presStyleIdx="2" presStyleCnt="3">
        <dgm:presLayoutVars>
          <dgm:chMax val="1"/>
          <dgm:chPref val="1"/>
        </dgm:presLayoutVars>
      </dgm:prSet>
      <dgm:spPr/>
    </dgm:pt>
  </dgm:ptLst>
  <dgm:cxnLst>
    <dgm:cxn modelId="{0A94A200-561B-44B2-9418-3C5F5EBA881D}" type="presOf" srcId="{4367A21D-2898-4766-8FDF-6ACE56F3B12E}" destId="{0CAA3824-7905-49BE-A496-8C2095521600}" srcOrd="0" destOrd="0" presId="urn:microsoft.com/office/officeart/2018/5/layout/IconLeafLabelList"/>
    <dgm:cxn modelId="{90375008-AEE3-40CB-84F9-BEBBC6831C56}" type="presOf" srcId="{05E9049B-E5BD-4DD0-A5B6-F63AD1B8C007}" destId="{C6043DB0-F3E3-4BAC-B731-24500BA651F9}" srcOrd="0" destOrd="0" presId="urn:microsoft.com/office/officeart/2018/5/layout/IconLeafLabelList"/>
    <dgm:cxn modelId="{76C1F30B-3215-40E9-9FFB-7C622C0E1EF6}" type="presOf" srcId="{56752870-7CE3-4C9C-87D0-BC74809EAAAB}" destId="{E9259492-19F9-4CA5-9F55-0B8D2545F5EF}" srcOrd="0" destOrd="0" presId="urn:microsoft.com/office/officeart/2018/5/layout/IconLeafLabelList"/>
    <dgm:cxn modelId="{97C3CD27-DB3D-4C1A-9EC9-9316876F7E02}" srcId="{4367A21D-2898-4766-8FDF-6ACE56F3B12E}" destId="{05E9049B-E5BD-4DD0-A5B6-F63AD1B8C007}" srcOrd="2" destOrd="0" parTransId="{08836F08-9D32-4231-976E-AF8405B08B9B}" sibTransId="{9CE12707-5B18-435F-9EBC-22A2D625DAB9}"/>
    <dgm:cxn modelId="{59E85736-1564-408B-B3E1-A5D582C84DF1}" type="presOf" srcId="{12EDE520-B7C9-435E-A15C-53750E6FCB14}" destId="{279C74FF-52AB-4D81-95F1-1610B8EF16F7}" srcOrd="0" destOrd="0" presId="urn:microsoft.com/office/officeart/2018/5/layout/IconLeafLabelList"/>
    <dgm:cxn modelId="{3F93C380-0E79-4766-908A-CB30899FB1E2}" srcId="{4367A21D-2898-4766-8FDF-6ACE56F3B12E}" destId="{56752870-7CE3-4C9C-87D0-BC74809EAAAB}" srcOrd="1" destOrd="0" parTransId="{754BBFC5-8D62-4D32-B82D-E5D1C3975A59}" sibTransId="{25DFAF09-3198-4BA4-A68E-B8FC5076A779}"/>
    <dgm:cxn modelId="{B10C97F5-0F11-49A9-91F3-45079EDB4A24}" srcId="{4367A21D-2898-4766-8FDF-6ACE56F3B12E}" destId="{12EDE520-B7C9-435E-A15C-53750E6FCB14}" srcOrd="0" destOrd="0" parTransId="{F9B0FFBA-5F04-429D-8299-D297BD8A5049}" sibTransId="{2AAFD2C7-8139-450B-B2CF-BB32F0FA0390}"/>
    <dgm:cxn modelId="{C618916E-095F-45D0-9699-4F53019F3CDA}" type="presParOf" srcId="{0CAA3824-7905-49BE-A496-8C2095521600}" destId="{D2AB1C10-6185-4506-AE21-6B5937CC880A}" srcOrd="0" destOrd="0" presId="urn:microsoft.com/office/officeart/2018/5/layout/IconLeafLabelList"/>
    <dgm:cxn modelId="{E2D7B987-F806-43A5-B394-9EED503E52EA}" type="presParOf" srcId="{D2AB1C10-6185-4506-AE21-6B5937CC880A}" destId="{F3389CAB-C0F8-4C62-B6CE-48558C1B21C8}" srcOrd="0" destOrd="0" presId="urn:microsoft.com/office/officeart/2018/5/layout/IconLeafLabelList"/>
    <dgm:cxn modelId="{BE86212C-B38F-4C21-995C-378E09271589}" type="presParOf" srcId="{D2AB1C10-6185-4506-AE21-6B5937CC880A}" destId="{8FDE614D-EF8A-4D78-9F35-4E8EA026522B}" srcOrd="1" destOrd="0" presId="urn:microsoft.com/office/officeart/2018/5/layout/IconLeafLabelList"/>
    <dgm:cxn modelId="{583C0E83-3C4F-448E-9388-D22701AC73A9}" type="presParOf" srcId="{D2AB1C10-6185-4506-AE21-6B5937CC880A}" destId="{60364AED-67D7-42B3-8876-7429479BAA1E}" srcOrd="2" destOrd="0" presId="urn:microsoft.com/office/officeart/2018/5/layout/IconLeafLabelList"/>
    <dgm:cxn modelId="{C62E46A6-266F-44CB-A78C-89624719F743}" type="presParOf" srcId="{D2AB1C10-6185-4506-AE21-6B5937CC880A}" destId="{279C74FF-52AB-4D81-95F1-1610B8EF16F7}" srcOrd="3" destOrd="0" presId="urn:microsoft.com/office/officeart/2018/5/layout/IconLeafLabelList"/>
    <dgm:cxn modelId="{26E23C98-5ACA-4621-80E1-878218167C5B}" type="presParOf" srcId="{0CAA3824-7905-49BE-A496-8C2095521600}" destId="{62C70F32-9A7C-41F9-95BF-FEE763F53D24}" srcOrd="1" destOrd="0" presId="urn:microsoft.com/office/officeart/2018/5/layout/IconLeafLabelList"/>
    <dgm:cxn modelId="{A6648102-D4CC-4FE4-8392-E87746846B6A}" type="presParOf" srcId="{0CAA3824-7905-49BE-A496-8C2095521600}" destId="{1B5E4C64-6ECF-4B6F-9EDE-8307AA59A693}" srcOrd="2" destOrd="0" presId="urn:microsoft.com/office/officeart/2018/5/layout/IconLeafLabelList"/>
    <dgm:cxn modelId="{CA364172-7FBF-4BD1-A70D-14F9530991F9}" type="presParOf" srcId="{1B5E4C64-6ECF-4B6F-9EDE-8307AA59A693}" destId="{98314C6B-537D-4867-8EAA-2A306D0A2374}" srcOrd="0" destOrd="0" presId="urn:microsoft.com/office/officeart/2018/5/layout/IconLeafLabelList"/>
    <dgm:cxn modelId="{183CF215-6FB2-4DEC-BFFF-971A473D0469}" type="presParOf" srcId="{1B5E4C64-6ECF-4B6F-9EDE-8307AA59A693}" destId="{B00E9B83-0B22-4CA0-BF59-35A5207C829C}" srcOrd="1" destOrd="0" presId="urn:microsoft.com/office/officeart/2018/5/layout/IconLeafLabelList"/>
    <dgm:cxn modelId="{28C73A0C-4924-4BBF-91FE-B11A7D3065E9}" type="presParOf" srcId="{1B5E4C64-6ECF-4B6F-9EDE-8307AA59A693}" destId="{C4065A83-69DE-4970-BB7C-56B86C058908}" srcOrd="2" destOrd="0" presId="urn:microsoft.com/office/officeart/2018/5/layout/IconLeafLabelList"/>
    <dgm:cxn modelId="{14D4BDCF-BB11-45CA-AB8A-D7507B075146}" type="presParOf" srcId="{1B5E4C64-6ECF-4B6F-9EDE-8307AA59A693}" destId="{E9259492-19F9-4CA5-9F55-0B8D2545F5EF}" srcOrd="3" destOrd="0" presId="urn:microsoft.com/office/officeart/2018/5/layout/IconLeafLabelList"/>
    <dgm:cxn modelId="{DD77E5BF-9FF8-4D9B-A70E-62FA96A5292B}" type="presParOf" srcId="{0CAA3824-7905-49BE-A496-8C2095521600}" destId="{B6C08202-4E8D-411A-ACF4-E2D958E475AF}" srcOrd="3" destOrd="0" presId="urn:microsoft.com/office/officeart/2018/5/layout/IconLeafLabelList"/>
    <dgm:cxn modelId="{84B9716F-8F69-4F2C-A2BA-661E45C3EFB0}" type="presParOf" srcId="{0CAA3824-7905-49BE-A496-8C2095521600}" destId="{46B459EB-4C97-4A51-9E43-196D084627EA}" srcOrd="4" destOrd="0" presId="urn:microsoft.com/office/officeart/2018/5/layout/IconLeafLabelList"/>
    <dgm:cxn modelId="{6DEA4BBE-8968-498A-B9BA-0FDC7B5859E8}" type="presParOf" srcId="{46B459EB-4C97-4A51-9E43-196D084627EA}" destId="{03B12DF8-C36A-457C-ACBB-2B23414B313A}" srcOrd="0" destOrd="0" presId="urn:microsoft.com/office/officeart/2018/5/layout/IconLeafLabelList"/>
    <dgm:cxn modelId="{02504EC3-2128-498C-B2E3-6CC176E6D65A}" type="presParOf" srcId="{46B459EB-4C97-4A51-9E43-196D084627EA}" destId="{037B237D-DAB8-4F12-B027-10900F59634D}" srcOrd="1" destOrd="0" presId="urn:microsoft.com/office/officeart/2018/5/layout/IconLeafLabelList"/>
    <dgm:cxn modelId="{931511B8-DF11-42E7-9EFE-5F0A97F3D775}" type="presParOf" srcId="{46B459EB-4C97-4A51-9E43-196D084627EA}" destId="{4A7272CD-5E28-4FF9-9320-B5E9DC27356D}" srcOrd="2" destOrd="0" presId="urn:microsoft.com/office/officeart/2018/5/layout/IconLeafLabelList"/>
    <dgm:cxn modelId="{4F96B2F6-294D-43F8-A14C-D577A66D7302}" type="presParOf" srcId="{46B459EB-4C97-4A51-9E43-196D084627EA}" destId="{C6043DB0-F3E3-4BAC-B731-24500BA651F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3A1F97-2C54-4BC6-BC04-AE74A43D17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6D467E-9084-460C-BA29-D41D82F70550}">
      <dgm:prSet/>
      <dgm:spPr/>
      <dgm:t>
        <a:bodyPr/>
        <a:lstStyle/>
        <a:p>
          <a:r>
            <a:rPr lang="en-US"/>
            <a:t>Requirements Analysis: Begin by identifying the specific requirements for the system, such as the number of tools to be tracked, the types of RFID tags and readers to be used, and the components needed</a:t>
          </a:r>
        </a:p>
      </dgm:t>
    </dgm:pt>
    <dgm:pt modelId="{C506E4A2-0872-486B-98CF-221E63B29C27}" type="parTrans" cxnId="{257F2D0A-D995-46F8-A140-16CA197B24A6}">
      <dgm:prSet/>
      <dgm:spPr/>
      <dgm:t>
        <a:bodyPr/>
        <a:lstStyle/>
        <a:p>
          <a:endParaRPr lang="en-US"/>
        </a:p>
      </dgm:t>
    </dgm:pt>
    <dgm:pt modelId="{EB859ED2-1BE1-4F8D-A799-D0B9B66288F6}" type="sibTrans" cxnId="{257F2D0A-D995-46F8-A140-16CA197B24A6}">
      <dgm:prSet/>
      <dgm:spPr/>
      <dgm:t>
        <a:bodyPr/>
        <a:lstStyle/>
        <a:p>
          <a:endParaRPr lang="en-US"/>
        </a:p>
      </dgm:t>
    </dgm:pt>
    <dgm:pt modelId="{A856CB5D-4911-4BE8-84D2-8207640480B9}">
      <dgm:prSet/>
      <dgm:spPr/>
      <dgm:t>
        <a:bodyPr/>
        <a:lstStyle/>
        <a:p>
          <a:r>
            <a:rPr lang="en-US"/>
            <a:t>Component Selection: Choose the necessary hardware components for the system</a:t>
          </a:r>
        </a:p>
      </dgm:t>
    </dgm:pt>
    <dgm:pt modelId="{FC9881FB-FD57-429B-98D8-93421B9CDDDA}" type="parTrans" cxnId="{C4747EBA-72F5-49CD-94FF-CB7353148ECA}">
      <dgm:prSet/>
      <dgm:spPr/>
      <dgm:t>
        <a:bodyPr/>
        <a:lstStyle/>
        <a:p>
          <a:endParaRPr lang="en-US"/>
        </a:p>
      </dgm:t>
    </dgm:pt>
    <dgm:pt modelId="{1F23010C-B11F-490E-B4DD-0B5E07970692}" type="sibTrans" cxnId="{C4747EBA-72F5-49CD-94FF-CB7353148ECA}">
      <dgm:prSet/>
      <dgm:spPr/>
      <dgm:t>
        <a:bodyPr/>
        <a:lstStyle/>
        <a:p>
          <a:endParaRPr lang="en-US"/>
        </a:p>
      </dgm:t>
    </dgm:pt>
    <dgm:pt modelId="{66ACA66A-70EE-4432-A84E-837AEDE6131F}">
      <dgm:prSet/>
      <dgm:spPr/>
      <dgm:t>
        <a:bodyPr/>
        <a:lstStyle/>
        <a:p>
          <a:r>
            <a:rPr lang="en-US"/>
            <a:t>Circuit Design and Assembly: Design the electrical circuit to connect the RFID module, ultrasonic sensor, LCD display, servo motor, and buzzer</a:t>
          </a:r>
        </a:p>
      </dgm:t>
    </dgm:pt>
    <dgm:pt modelId="{25C6DBDB-EDAD-4BD6-9490-0F9D12B64B68}" type="parTrans" cxnId="{1F7B3E57-3168-4CBC-BBBC-9FAEC9A262CF}">
      <dgm:prSet/>
      <dgm:spPr/>
      <dgm:t>
        <a:bodyPr/>
        <a:lstStyle/>
        <a:p>
          <a:endParaRPr lang="en-US"/>
        </a:p>
      </dgm:t>
    </dgm:pt>
    <dgm:pt modelId="{EE90D494-01C1-4F00-A251-565E949D8025}" type="sibTrans" cxnId="{1F7B3E57-3168-4CBC-BBBC-9FAEC9A262CF}">
      <dgm:prSet/>
      <dgm:spPr/>
      <dgm:t>
        <a:bodyPr/>
        <a:lstStyle/>
        <a:p>
          <a:endParaRPr lang="en-US"/>
        </a:p>
      </dgm:t>
    </dgm:pt>
    <dgm:pt modelId="{B3BA0E1B-988B-4C8D-9819-A734613DE846}">
      <dgm:prSet/>
      <dgm:spPr/>
      <dgm:t>
        <a:bodyPr/>
        <a:lstStyle/>
        <a:p>
          <a:r>
            <a:rPr lang="en-US"/>
            <a:t>Programming the Microcontroller: Write the code to integrate all components, enabling the RFID system to scan tags, the ultrasonic sensor to detect tool movement, the LCD to display borrower information, and the servo motor to control the locking mechanism</a:t>
          </a:r>
        </a:p>
      </dgm:t>
    </dgm:pt>
    <dgm:pt modelId="{3F65D9AB-8318-4178-B05A-8E22AE5CDE9B}" type="parTrans" cxnId="{AC9141A7-A566-4FA0-B7AE-69161CBB4C5C}">
      <dgm:prSet/>
      <dgm:spPr/>
      <dgm:t>
        <a:bodyPr/>
        <a:lstStyle/>
        <a:p>
          <a:endParaRPr lang="en-US"/>
        </a:p>
      </dgm:t>
    </dgm:pt>
    <dgm:pt modelId="{1FE86E47-273D-4372-9E54-D081D6E17178}" type="sibTrans" cxnId="{AC9141A7-A566-4FA0-B7AE-69161CBB4C5C}">
      <dgm:prSet/>
      <dgm:spPr/>
      <dgm:t>
        <a:bodyPr/>
        <a:lstStyle/>
        <a:p>
          <a:endParaRPr lang="en-US"/>
        </a:p>
      </dgm:t>
    </dgm:pt>
    <dgm:pt modelId="{A61E8ADA-8CAE-41D1-B0A5-1B4622D595E8}" type="pres">
      <dgm:prSet presAssocID="{9F3A1F97-2C54-4BC6-BC04-AE74A43D174C}" presName="root" presStyleCnt="0">
        <dgm:presLayoutVars>
          <dgm:dir/>
          <dgm:resizeHandles val="exact"/>
        </dgm:presLayoutVars>
      </dgm:prSet>
      <dgm:spPr/>
    </dgm:pt>
    <dgm:pt modelId="{DF9C896D-6DC1-4704-A6CF-1348ACC09523}" type="pres">
      <dgm:prSet presAssocID="{046D467E-9084-460C-BA29-D41D82F70550}" presName="compNode" presStyleCnt="0"/>
      <dgm:spPr/>
    </dgm:pt>
    <dgm:pt modelId="{9489FA1D-66AF-4CED-AC71-BC93D3DA83E2}" type="pres">
      <dgm:prSet presAssocID="{046D467E-9084-460C-BA29-D41D82F70550}" presName="bgRect" presStyleLbl="bgShp" presStyleIdx="0" presStyleCnt="4"/>
      <dgm:spPr/>
    </dgm:pt>
    <dgm:pt modelId="{FDEE31CF-EE65-47D7-8387-7FC379D2D762}" type="pres">
      <dgm:prSet presAssocID="{046D467E-9084-460C-BA29-D41D82F705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449A651F-EF31-4185-9913-7AB2877D01A4}" type="pres">
      <dgm:prSet presAssocID="{046D467E-9084-460C-BA29-D41D82F70550}" presName="spaceRect" presStyleCnt="0"/>
      <dgm:spPr/>
    </dgm:pt>
    <dgm:pt modelId="{1EBA9052-CB66-4911-B2DA-4C9E2DA3A5EC}" type="pres">
      <dgm:prSet presAssocID="{046D467E-9084-460C-BA29-D41D82F70550}" presName="parTx" presStyleLbl="revTx" presStyleIdx="0" presStyleCnt="4">
        <dgm:presLayoutVars>
          <dgm:chMax val="0"/>
          <dgm:chPref val="0"/>
        </dgm:presLayoutVars>
      </dgm:prSet>
      <dgm:spPr/>
    </dgm:pt>
    <dgm:pt modelId="{EFC74890-0B9E-41BE-AF41-801756961F52}" type="pres">
      <dgm:prSet presAssocID="{EB859ED2-1BE1-4F8D-A799-D0B9B66288F6}" presName="sibTrans" presStyleCnt="0"/>
      <dgm:spPr/>
    </dgm:pt>
    <dgm:pt modelId="{0BAF5C6D-2AE9-438B-ADDC-C9B72C981E6F}" type="pres">
      <dgm:prSet presAssocID="{A856CB5D-4911-4BE8-84D2-8207640480B9}" presName="compNode" presStyleCnt="0"/>
      <dgm:spPr/>
    </dgm:pt>
    <dgm:pt modelId="{52CE77EB-BB26-4D99-9BC1-19F1565953B3}" type="pres">
      <dgm:prSet presAssocID="{A856CB5D-4911-4BE8-84D2-8207640480B9}" presName="bgRect" presStyleLbl="bgShp" presStyleIdx="1" presStyleCnt="4"/>
      <dgm:spPr/>
    </dgm:pt>
    <dgm:pt modelId="{DE32E69E-6A0F-448D-B627-D50CB0D02313}" type="pres">
      <dgm:prSet presAssocID="{A856CB5D-4911-4BE8-84D2-8207640480B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08010438-1964-4BBC-8B1F-7DD1AF827D50}" type="pres">
      <dgm:prSet presAssocID="{A856CB5D-4911-4BE8-84D2-8207640480B9}" presName="spaceRect" presStyleCnt="0"/>
      <dgm:spPr/>
    </dgm:pt>
    <dgm:pt modelId="{60696AD8-EBA7-4B28-8CF3-584F9F563D21}" type="pres">
      <dgm:prSet presAssocID="{A856CB5D-4911-4BE8-84D2-8207640480B9}" presName="parTx" presStyleLbl="revTx" presStyleIdx="1" presStyleCnt="4">
        <dgm:presLayoutVars>
          <dgm:chMax val="0"/>
          <dgm:chPref val="0"/>
        </dgm:presLayoutVars>
      </dgm:prSet>
      <dgm:spPr/>
    </dgm:pt>
    <dgm:pt modelId="{DD965E23-8F2B-4D5A-B1AD-2ADD05A34B79}" type="pres">
      <dgm:prSet presAssocID="{1F23010C-B11F-490E-B4DD-0B5E07970692}" presName="sibTrans" presStyleCnt="0"/>
      <dgm:spPr/>
    </dgm:pt>
    <dgm:pt modelId="{AA3425B8-2995-4817-A613-6DA769241706}" type="pres">
      <dgm:prSet presAssocID="{66ACA66A-70EE-4432-A84E-837AEDE6131F}" presName="compNode" presStyleCnt="0"/>
      <dgm:spPr/>
    </dgm:pt>
    <dgm:pt modelId="{38EA1AAA-8A8D-4DD8-8430-A45C8395F5D1}" type="pres">
      <dgm:prSet presAssocID="{66ACA66A-70EE-4432-A84E-837AEDE6131F}" presName="bgRect" presStyleLbl="bgShp" presStyleIdx="2" presStyleCnt="4"/>
      <dgm:spPr/>
    </dgm:pt>
    <dgm:pt modelId="{8A7489FE-2FE5-47EC-BE27-5A7BE351032F}" type="pres">
      <dgm:prSet presAssocID="{66ACA66A-70EE-4432-A84E-837AEDE6131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576BC55-3A71-4A41-A8F7-35B12553803A}" type="pres">
      <dgm:prSet presAssocID="{66ACA66A-70EE-4432-A84E-837AEDE6131F}" presName="spaceRect" presStyleCnt="0"/>
      <dgm:spPr/>
    </dgm:pt>
    <dgm:pt modelId="{5C2C657C-0C3E-456C-BDFD-96B970392077}" type="pres">
      <dgm:prSet presAssocID="{66ACA66A-70EE-4432-A84E-837AEDE6131F}" presName="parTx" presStyleLbl="revTx" presStyleIdx="2" presStyleCnt="4">
        <dgm:presLayoutVars>
          <dgm:chMax val="0"/>
          <dgm:chPref val="0"/>
        </dgm:presLayoutVars>
      </dgm:prSet>
      <dgm:spPr/>
    </dgm:pt>
    <dgm:pt modelId="{B60D7C7C-4CD1-4EAF-BB59-6F3F70A0687C}" type="pres">
      <dgm:prSet presAssocID="{EE90D494-01C1-4F00-A251-565E949D8025}" presName="sibTrans" presStyleCnt="0"/>
      <dgm:spPr/>
    </dgm:pt>
    <dgm:pt modelId="{B1D84906-39EE-4571-B3A8-65E2A9FEC5A4}" type="pres">
      <dgm:prSet presAssocID="{B3BA0E1B-988B-4C8D-9819-A734613DE846}" presName="compNode" presStyleCnt="0"/>
      <dgm:spPr/>
    </dgm:pt>
    <dgm:pt modelId="{7489C85F-5BF8-43BC-BA53-32C699D02DE5}" type="pres">
      <dgm:prSet presAssocID="{B3BA0E1B-988B-4C8D-9819-A734613DE846}" presName="bgRect" presStyleLbl="bgShp" presStyleIdx="3" presStyleCnt="4"/>
      <dgm:spPr/>
    </dgm:pt>
    <dgm:pt modelId="{5E804EF0-BFB3-4235-AF5C-870364337A42}" type="pres">
      <dgm:prSet presAssocID="{B3BA0E1B-988B-4C8D-9819-A734613DE84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8944D1A6-C070-4A6A-ADB7-40E5C9D8D194}" type="pres">
      <dgm:prSet presAssocID="{B3BA0E1B-988B-4C8D-9819-A734613DE846}" presName="spaceRect" presStyleCnt="0"/>
      <dgm:spPr/>
    </dgm:pt>
    <dgm:pt modelId="{17DD9429-7350-445F-833E-DCE0D2C6345F}" type="pres">
      <dgm:prSet presAssocID="{B3BA0E1B-988B-4C8D-9819-A734613DE846}" presName="parTx" presStyleLbl="revTx" presStyleIdx="3" presStyleCnt="4">
        <dgm:presLayoutVars>
          <dgm:chMax val="0"/>
          <dgm:chPref val="0"/>
        </dgm:presLayoutVars>
      </dgm:prSet>
      <dgm:spPr/>
    </dgm:pt>
  </dgm:ptLst>
  <dgm:cxnLst>
    <dgm:cxn modelId="{257F2D0A-D995-46F8-A140-16CA197B24A6}" srcId="{9F3A1F97-2C54-4BC6-BC04-AE74A43D174C}" destId="{046D467E-9084-460C-BA29-D41D82F70550}" srcOrd="0" destOrd="0" parTransId="{C506E4A2-0872-486B-98CF-221E63B29C27}" sibTransId="{EB859ED2-1BE1-4F8D-A799-D0B9B66288F6}"/>
    <dgm:cxn modelId="{FC9D1B66-24DC-4E69-9338-5067375BEADE}" type="presOf" srcId="{66ACA66A-70EE-4432-A84E-837AEDE6131F}" destId="{5C2C657C-0C3E-456C-BDFD-96B970392077}" srcOrd="0" destOrd="0" presId="urn:microsoft.com/office/officeart/2018/2/layout/IconVerticalSolidList"/>
    <dgm:cxn modelId="{BB1F8968-9103-413A-BD5D-68C06642308A}" type="presOf" srcId="{046D467E-9084-460C-BA29-D41D82F70550}" destId="{1EBA9052-CB66-4911-B2DA-4C9E2DA3A5EC}" srcOrd="0" destOrd="0" presId="urn:microsoft.com/office/officeart/2018/2/layout/IconVerticalSolidList"/>
    <dgm:cxn modelId="{C07CA14D-6DC8-424B-8103-696C3F90195E}" type="presOf" srcId="{9F3A1F97-2C54-4BC6-BC04-AE74A43D174C}" destId="{A61E8ADA-8CAE-41D1-B0A5-1B4622D595E8}" srcOrd="0" destOrd="0" presId="urn:microsoft.com/office/officeart/2018/2/layout/IconVerticalSolidList"/>
    <dgm:cxn modelId="{1F7B3E57-3168-4CBC-BBBC-9FAEC9A262CF}" srcId="{9F3A1F97-2C54-4BC6-BC04-AE74A43D174C}" destId="{66ACA66A-70EE-4432-A84E-837AEDE6131F}" srcOrd="2" destOrd="0" parTransId="{25C6DBDB-EDAD-4BD6-9490-0F9D12B64B68}" sibTransId="{EE90D494-01C1-4F00-A251-565E949D8025}"/>
    <dgm:cxn modelId="{62BC51A3-5101-43B0-8658-E44C8C77AB76}" type="presOf" srcId="{A856CB5D-4911-4BE8-84D2-8207640480B9}" destId="{60696AD8-EBA7-4B28-8CF3-584F9F563D21}" srcOrd="0" destOrd="0" presId="urn:microsoft.com/office/officeart/2018/2/layout/IconVerticalSolidList"/>
    <dgm:cxn modelId="{AC9141A7-A566-4FA0-B7AE-69161CBB4C5C}" srcId="{9F3A1F97-2C54-4BC6-BC04-AE74A43D174C}" destId="{B3BA0E1B-988B-4C8D-9819-A734613DE846}" srcOrd="3" destOrd="0" parTransId="{3F65D9AB-8318-4178-B05A-8E22AE5CDE9B}" sibTransId="{1FE86E47-273D-4372-9E54-D081D6E17178}"/>
    <dgm:cxn modelId="{C4747EBA-72F5-49CD-94FF-CB7353148ECA}" srcId="{9F3A1F97-2C54-4BC6-BC04-AE74A43D174C}" destId="{A856CB5D-4911-4BE8-84D2-8207640480B9}" srcOrd="1" destOrd="0" parTransId="{FC9881FB-FD57-429B-98D8-93421B9CDDDA}" sibTransId="{1F23010C-B11F-490E-B4DD-0B5E07970692}"/>
    <dgm:cxn modelId="{BF3FF6BF-ACC9-42A7-9F6F-49A7B2B270AE}" type="presOf" srcId="{B3BA0E1B-988B-4C8D-9819-A734613DE846}" destId="{17DD9429-7350-445F-833E-DCE0D2C6345F}" srcOrd="0" destOrd="0" presId="urn:microsoft.com/office/officeart/2018/2/layout/IconVerticalSolidList"/>
    <dgm:cxn modelId="{1C8ECD45-1B54-4474-9D4E-AC0AD0DA667C}" type="presParOf" srcId="{A61E8ADA-8CAE-41D1-B0A5-1B4622D595E8}" destId="{DF9C896D-6DC1-4704-A6CF-1348ACC09523}" srcOrd="0" destOrd="0" presId="urn:microsoft.com/office/officeart/2018/2/layout/IconVerticalSolidList"/>
    <dgm:cxn modelId="{4675DEA8-26D4-407F-B87D-C720FCF59985}" type="presParOf" srcId="{DF9C896D-6DC1-4704-A6CF-1348ACC09523}" destId="{9489FA1D-66AF-4CED-AC71-BC93D3DA83E2}" srcOrd="0" destOrd="0" presId="urn:microsoft.com/office/officeart/2018/2/layout/IconVerticalSolidList"/>
    <dgm:cxn modelId="{4BA6834E-7407-4A05-9B6A-E6861419A268}" type="presParOf" srcId="{DF9C896D-6DC1-4704-A6CF-1348ACC09523}" destId="{FDEE31CF-EE65-47D7-8387-7FC379D2D762}" srcOrd="1" destOrd="0" presId="urn:microsoft.com/office/officeart/2018/2/layout/IconVerticalSolidList"/>
    <dgm:cxn modelId="{F360D6E2-711B-4D99-AF97-7D54743717E3}" type="presParOf" srcId="{DF9C896D-6DC1-4704-A6CF-1348ACC09523}" destId="{449A651F-EF31-4185-9913-7AB2877D01A4}" srcOrd="2" destOrd="0" presId="urn:microsoft.com/office/officeart/2018/2/layout/IconVerticalSolidList"/>
    <dgm:cxn modelId="{2758435F-518C-4AEF-98F5-D2B022914699}" type="presParOf" srcId="{DF9C896D-6DC1-4704-A6CF-1348ACC09523}" destId="{1EBA9052-CB66-4911-B2DA-4C9E2DA3A5EC}" srcOrd="3" destOrd="0" presId="urn:microsoft.com/office/officeart/2018/2/layout/IconVerticalSolidList"/>
    <dgm:cxn modelId="{58F65C76-BB33-4E9D-BCA9-B0289BDFF4A0}" type="presParOf" srcId="{A61E8ADA-8CAE-41D1-B0A5-1B4622D595E8}" destId="{EFC74890-0B9E-41BE-AF41-801756961F52}" srcOrd="1" destOrd="0" presId="urn:microsoft.com/office/officeart/2018/2/layout/IconVerticalSolidList"/>
    <dgm:cxn modelId="{388EB04C-8907-4A90-880F-DF893A297362}" type="presParOf" srcId="{A61E8ADA-8CAE-41D1-B0A5-1B4622D595E8}" destId="{0BAF5C6D-2AE9-438B-ADDC-C9B72C981E6F}" srcOrd="2" destOrd="0" presId="urn:microsoft.com/office/officeart/2018/2/layout/IconVerticalSolidList"/>
    <dgm:cxn modelId="{88CC89BB-15CD-4A97-A04E-6DF2766D12DF}" type="presParOf" srcId="{0BAF5C6D-2AE9-438B-ADDC-C9B72C981E6F}" destId="{52CE77EB-BB26-4D99-9BC1-19F1565953B3}" srcOrd="0" destOrd="0" presId="urn:microsoft.com/office/officeart/2018/2/layout/IconVerticalSolidList"/>
    <dgm:cxn modelId="{434CEFC7-2C7E-49CC-A99B-BAC280270F85}" type="presParOf" srcId="{0BAF5C6D-2AE9-438B-ADDC-C9B72C981E6F}" destId="{DE32E69E-6A0F-448D-B627-D50CB0D02313}" srcOrd="1" destOrd="0" presId="urn:microsoft.com/office/officeart/2018/2/layout/IconVerticalSolidList"/>
    <dgm:cxn modelId="{44334A21-1038-473D-AD8B-2131386356BD}" type="presParOf" srcId="{0BAF5C6D-2AE9-438B-ADDC-C9B72C981E6F}" destId="{08010438-1964-4BBC-8B1F-7DD1AF827D50}" srcOrd="2" destOrd="0" presId="urn:microsoft.com/office/officeart/2018/2/layout/IconVerticalSolidList"/>
    <dgm:cxn modelId="{B809C3ED-A72F-4688-BEB2-0D5AD5BA76AA}" type="presParOf" srcId="{0BAF5C6D-2AE9-438B-ADDC-C9B72C981E6F}" destId="{60696AD8-EBA7-4B28-8CF3-584F9F563D21}" srcOrd="3" destOrd="0" presId="urn:microsoft.com/office/officeart/2018/2/layout/IconVerticalSolidList"/>
    <dgm:cxn modelId="{4417C3F8-906F-44F9-929E-AA67CE98EC45}" type="presParOf" srcId="{A61E8ADA-8CAE-41D1-B0A5-1B4622D595E8}" destId="{DD965E23-8F2B-4D5A-B1AD-2ADD05A34B79}" srcOrd="3" destOrd="0" presId="urn:microsoft.com/office/officeart/2018/2/layout/IconVerticalSolidList"/>
    <dgm:cxn modelId="{0FE7BF32-CBE7-4545-8857-FEC6B2002DD9}" type="presParOf" srcId="{A61E8ADA-8CAE-41D1-B0A5-1B4622D595E8}" destId="{AA3425B8-2995-4817-A613-6DA769241706}" srcOrd="4" destOrd="0" presId="urn:microsoft.com/office/officeart/2018/2/layout/IconVerticalSolidList"/>
    <dgm:cxn modelId="{7D81BBE8-5654-4BC5-9BFC-05EB3B9C63C1}" type="presParOf" srcId="{AA3425B8-2995-4817-A613-6DA769241706}" destId="{38EA1AAA-8A8D-4DD8-8430-A45C8395F5D1}" srcOrd="0" destOrd="0" presId="urn:microsoft.com/office/officeart/2018/2/layout/IconVerticalSolidList"/>
    <dgm:cxn modelId="{BCD26812-FD6A-4B62-BB29-BB3DEF199846}" type="presParOf" srcId="{AA3425B8-2995-4817-A613-6DA769241706}" destId="{8A7489FE-2FE5-47EC-BE27-5A7BE351032F}" srcOrd="1" destOrd="0" presId="urn:microsoft.com/office/officeart/2018/2/layout/IconVerticalSolidList"/>
    <dgm:cxn modelId="{06B2ECDF-D217-4038-BB66-B722F3D023B5}" type="presParOf" srcId="{AA3425B8-2995-4817-A613-6DA769241706}" destId="{6576BC55-3A71-4A41-A8F7-35B12553803A}" srcOrd="2" destOrd="0" presId="urn:microsoft.com/office/officeart/2018/2/layout/IconVerticalSolidList"/>
    <dgm:cxn modelId="{35852D72-A8A7-4899-82AB-635F34DD2949}" type="presParOf" srcId="{AA3425B8-2995-4817-A613-6DA769241706}" destId="{5C2C657C-0C3E-456C-BDFD-96B970392077}" srcOrd="3" destOrd="0" presId="urn:microsoft.com/office/officeart/2018/2/layout/IconVerticalSolidList"/>
    <dgm:cxn modelId="{AF8E7DE3-9515-47A7-A2AB-04CB2301D43D}" type="presParOf" srcId="{A61E8ADA-8CAE-41D1-B0A5-1B4622D595E8}" destId="{B60D7C7C-4CD1-4EAF-BB59-6F3F70A0687C}" srcOrd="5" destOrd="0" presId="urn:microsoft.com/office/officeart/2018/2/layout/IconVerticalSolidList"/>
    <dgm:cxn modelId="{C11C091B-CCA7-4704-9008-D7F2C18117AD}" type="presParOf" srcId="{A61E8ADA-8CAE-41D1-B0A5-1B4622D595E8}" destId="{B1D84906-39EE-4571-B3A8-65E2A9FEC5A4}" srcOrd="6" destOrd="0" presId="urn:microsoft.com/office/officeart/2018/2/layout/IconVerticalSolidList"/>
    <dgm:cxn modelId="{555C757B-5632-4E0D-B7CF-0935F92F925E}" type="presParOf" srcId="{B1D84906-39EE-4571-B3A8-65E2A9FEC5A4}" destId="{7489C85F-5BF8-43BC-BA53-32C699D02DE5}" srcOrd="0" destOrd="0" presId="urn:microsoft.com/office/officeart/2018/2/layout/IconVerticalSolidList"/>
    <dgm:cxn modelId="{DFED4033-FDA5-46A7-A8F4-05DCAEB5BE3C}" type="presParOf" srcId="{B1D84906-39EE-4571-B3A8-65E2A9FEC5A4}" destId="{5E804EF0-BFB3-4235-AF5C-870364337A42}" srcOrd="1" destOrd="0" presId="urn:microsoft.com/office/officeart/2018/2/layout/IconVerticalSolidList"/>
    <dgm:cxn modelId="{B2A2F3F2-C355-4C91-AEA8-3797C94AB73B}" type="presParOf" srcId="{B1D84906-39EE-4571-B3A8-65E2A9FEC5A4}" destId="{8944D1A6-C070-4A6A-ADB7-40E5C9D8D194}" srcOrd="2" destOrd="0" presId="urn:microsoft.com/office/officeart/2018/2/layout/IconVerticalSolidList"/>
    <dgm:cxn modelId="{6F827476-22D2-463A-B88D-C1FBADF9024D}" type="presParOf" srcId="{B1D84906-39EE-4571-B3A8-65E2A9FEC5A4}" destId="{17DD9429-7350-445F-833E-DCE0D2C634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C8338F-7D9F-4496-8A49-6EF6A04B89D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68CCF3A-C696-4021-BE2D-C38C36920592}">
      <dgm:prSet/>
      <dgm:spPr/>
      <dgm:t>
        <a:bodyPr/>
        <a:lstStyle/>
        <a:p>
          <a:r>
            <a:rPr lang="en-US"/>
            <a:t>Testing the System: After assembling the hardware and writing the code, test the system by simulating various scenarios</a:t>
          </a:r>
        </a:p>
      </dgm:t>
    </dgm:pt>
    <dgm:pt modelId="{BBDD6BE2-F246-47FE-888F-C2E499C816DF}" type="parTrans" cxnId="{CAD695D4-A048-45FE-9F23-CA43DE92927E}">
      <dgm:prSet/>
      <dgm:spPr/>
      <dgm:t>
        <a:bodyPr/>
        <a:lstStyle/>
        <a:p>
          <a:endParaRPr lang="en-US"/>
        </a:p>
      </dgm:t>
    </dgm:pt>
    <dgm:pt modelId="{32AFE608-FA2B-4E2C-B4C3-F564BF95423F}" type="sibTrans" cxnId="{CAD695D4-A048-45FE-9F23-CA43DE92927E}">
      <dgm:prSet/>
      <dgm:spPr/>
      <dgm:t>
        <a:bodyPr/>
        <a:lstStyle/>
        <a:p>
          <a:endParaRPr lang="en-US"/>
        </a:p>
      </dgm:t>
    </dgm:pt>
    <dgm:pt modelId="{B4BA5D07-D054-4F6D-AF9D-0781CFA41FD6}">
      <dgm:prSet/>
      <dgm:spPr/>
      <dgm:t>
        <a:bodyPr/>
        <a:lstStyle/>
        <a:p>
          <a:r>
            <a:rPr lang="en-US"/>
            <a:t>Prototype Refinement: Based on testing, make necessary adjustments to improve system performance and reliability</a:t>
          </a:r>
        </a:p>
      </dgm:t>
    </dgm:pt>
    <dgm:pt modelId="{3F33CECC-4F00-44A3-9FC0-B16AC29B4F83}" type="parTrans" cxnId="{D8BF7BF9-9DBF-4D37-9542-F1624A97976D}">
      <dgm:prSet/>
      <dgm:spPr/>
      <dgm:t>
        <a:bodyPr/>
        <a:lstStyle/>
        <a:p>
          <a:endParaRPr lang="en-US"/>
        </a:p>
      </dgm:t>
    </dgm:pt>
    <dgm:pt modelId="{09CA70FF-0900-45EA-8B25-054F40C199BB}" type="sibTrans" cxnId="{D8BF7BF9-9DBF-4D37-9542-F1624A97976D}">
      <dgm:prSet/>
      <dgm:spPr/>
      <dgm:t>
        <a:bodyPr/>
        <a:lstStyle/>
        <a:p>
          <a:endParaRPr lang="en-US"/>
        </a:p>
      </dgm:t>
    </dgm:pt>
    <dgm:pt modelId="{CD91BCB7-E601-4E6F-9C21-BE758A85FA89}">
      <dgm:prSet/>
      <dgm:spPr/>
      <dgm:t>
        <a:bodyPr/>
        <a:lstStyle/>
        <a:p>
          <a:r>
            <a:rPr lang="en-US"/>
            <a:t>Final Integration and Presentation: Once the prototype functions as intended, integrate all components into a compact form for practical use</a:t>
          </a:r>
        </a:p>
      </dgm:t>
    </dgm:pt>
    <dgm:pt modelId="{1B417FEA-E853-4A58-8F49-4DFA3AA5E7FC}" type="parTrans" cxnId="{F3D8EF4B-2EE7-42F0-B5C9-3F95E772CBFC}">
      <dgm:prSet/>
      <dgm:spPr/>
      <dgm:t>
        <a:bodyPr/>
        <a:lstStyle/>
        <a:p>
          <a:endParaRPr lang="en-US"/>
        </a:p>
      </dgm:t>
    </dgm:pt>
    <dgm:pt modelId="{C98E028B-386E-40BC-8E34-A0B99D397FA3}" type="sibTrans" cxnId="{F3D8EF4B-2EE7-42F0-B5C9-3F95E772CBFC}">
      <dgm:prSet/>
      <dgm:spPr/>
      <dgm:t>
        <a:bodyPr/>
        <a:lstStyle/>
        <a:p>
          <a:endParaRPr lang="en-US"/>
        </a:p>
      </dgm:t>
    </dgm:pt>
    <dgm:pt modelId="{BD62D259-BA2E-4DAF-BA7A-FBB11409B98E}" type="pres">
      <dgm:prSet presAssocID="{59C8338F-7D9F-4496-8A49-6EF6A04B89D3}" presName="root" presStyleCnt="0">
        <dgm:presLayoutVars>
          <dgm:dir/>
          <dgm:resizeHandles val="exact"/>
        </dgm:presLayoutVars>
      </dgm:prSet>
      <dgm:spPr/>
    </dgm:pt>
    <dgm:pt modelId="{28A2F236-FBCC-40A8-B99E-7C9586AB9148}" type="pres">
      <dgm:prSet presAssocID="{568CCF3A-C696-4021-BE2D-C38C36920592}" presName="compNode" presStyleCnt="0"/>
      <dgm:spPr/>
    </dgm:pt>
    <dgm:pt modelId="{119ABFCB-3558-454A-AEEA-4A64A0E7D417}" type="pres">
      <dgm:prSet presAssocID="{568CCF3A-C696-4021-BE2D-C38C36920592}" presName="bgRect" presStyleLbl="bgShp" presStyleIdx="0" presStyleCnt="3"/>
      <dgm:spPr/>
    </dgm:pt>
    <dgm:pt modelId="{0EB4F26F-60A5-4866-A554-EF7FAFADF2C0}" type="pres">
      <dgm:prSet presAssocID="{568CCF3A-C696-4021-BE2D-C38C369205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B09C9659-A5EE-4E08-B771-69501B83D8B6}" type="pres">
      <dgm:prSet presAssocID="{568CCF3A-C696-4021-BE2D-C38C36920592}" presName="spaceRect" presStyleCnt="0"/>
      <dgm:spPr/>
    </dgm:pt>
    <dgm:pt modelId="{0E13A1FD-B160-4F89-93F1-5914EA07D611}" type="pres">
      <dgm:prSet presAssocID="{568CCF3A-C696-4021-BE2D-C38C36920592}" presName="parTx" presStyleLbl="revTx" presStyleIdx="0" presStyleCnt="3">
        <dgm:presLayoutVars>
          <dgm:chMax val="0"/>
          <dgm:chPref val="0"/>
        </dgm:presLayoutVars>
      </dgm:prSet>
      <dgm:spPr/>
    </dgm:pt>
    <dgm:pt modelId="{B8913012-5ECC-44C0-ABE4-B004C6B9D3AC}" type="pres">
      <dgm:prSet presAssocID="{32AFE608-FA2B-4E2C-B4C3-F564BF95423F}" presName="sibTrans" presStyleCnt="0"/>
      <dgm:spPr/>
    </dgm:pt>
    <dgm:pt modelId="{468C2B9D-C28C-4DAF-A837-E9B57D53829E}" type="pres">
      <dgm:prSet presAssocID="{B4BA5D07-D054-4F6D-AF9D-0781CFA41FD6}" presName="compNode" presStyleCnt="0"/>
      <dgm:spPr/>
    </dgm:pt>
    <dgm:pt modelId="{3F1CE815-857C-4E36-B14C-B5ECD6EAA93C}" type="pres">
      <dgm:prSet presAssocID="{B4BA5D07-D054-4F6D-AF9D-0781CFA41FD6}" presName="bgRect" presStyleLbl="bgShp" presStyleIdx="1" presStyleCnt="3"/>
      <dgm:spPr/>
    </dgm:pt>
    <dgm:pt modelId="{DEDE26C7-C111-4A45-A44A-12C36191FBF1}" type="pres">
      <dgm:prSet presAssocID="{B4BA5D07-D054-4F6D-AF9D-0781CFA41FD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67E5F87-1467-42D7-A302-2DBE29F10C8E}" type="pres">
      <dgm:prSet presAssocID="{B4BA5D07-D054-4F6D-AF9D-0781CFA41FD6}" presName="spaceRect" presStyleCnt="0"/>
      <dgm:spPr/>
    </dgm:pt>
    <dgm:pt modelId="{38D1DD4E-22A9-4120-9CA1-73674C6C349A}" type="pres">
      <dgm:prSet presAssocID="{B4BA5D07-D054-4F6D-AF9D-0781CFA41FD6}" presName="parTx" presStyleLbl="revTx" presStyleIdx="1" presStyleCnt="3">
        <dgm:presLayoutVars>
          <dgm:chMax val="0"/>
          <dgm:chPref val="0"/>
        </dgm:presLayoutVars>
      </dgm:prSet>
      <dgm:spPr/>
    </dgm:pt>
    <dgm:pt modelId="{0BD00905-C157-40E4-88B0-BB99F48D8E0E}" type="pres">
      <dgm:prSet presAssocID="{09CA70FF-0900-45EA-8B25-054F40C199BB}" presName="sibTrans" presStyleCnt="0"/>
      <dgm:spPr/>
    </dgm:pt>
    <dgm:pt modelId="{AD3386FD-50DF-4D9F-8630-8B970DB6B7A9}" type="pres">
      <dgm:prSet presAssocID="{CD91BCB7-E601-4E6F-9C21-BE758A85FA89}" presName="compNode" presStyleCnt="0"/>
      <dgm:spPr/>
    </dgm:pt>
    <dgm:pt modelId="{C4E2677C-9FA0-4154-A39F-4018470919F6}" type="pres">
      <dgm:prSet presAssocID="{CD91BCB7-E601-4E6F-9C21-BE758A85FA89}" presName="bgRect" presStyleLbl="bgShp" presStyleIdx="2" presStyleCnt="3"/>
      <dgm:spPr/>
    </dgm:pt>
    <dgm:pt modelId="{B9477AE8-885E-4E27-917D-854BE83F0C13}" type="pres">
      <dgm:prSet presAssocID="{CD91BCB7-E601-4E6F-9C21-BE758A85FA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145A26E-CEA0-4CFE-8C04-7740DE194F08}" type="pres">
      <dgm:prSet presAssocID="{CD91BCB7-E601-4E6F-9C21-BE758A85FA89}" presName="spaceRect" presStyleCnt="0"/>
      <dgm:spPr/>
    </dgm:pt>
    <dgm:pt modelId="{13C0D550-A34D-4748-9FB4-289D32E7C7B0}" type="pres">
      <dgm:prSet presAssocID="{CD91BCB7-E601-4E6F-9C21-BE758A85FA89}" presName="parTx" presStyleLbl="revTx" presStyleIdx="2" presStyleCnt="3">
        <dgm:presLayoutVars>
          <dgm:chMax val="0"/>
          <dgm:chPref val="0"/>
        </dgm:presLayoutVars>
      </dgm:prSet>
      <dgm:spPr/>
    </dgm:pt>
  </dgm:ptLst>
  <dgm:cxnLst>
    <dgm:cxn modelId="{F3D8EF4B-2EE7-42F0-B5C9-3F95E772CBFC}" srcId="{59C8338F-7D9F-4496-8A49-6EF6A04B89D3}" destId="{CD91BCB7-E601-4E6F-9C21-BE758A85FA89}" srcOrd="2" destOrd="0" parTransId="{1B417FEA-E853-4A58-8F49-4DFA3AA5E7FC}" sibTransId="{C98E028B-386E-40BC-8E34-A0B99D397FA3}"/>
    <dgm:cxn modelId="{CD24937D-0E75-497B-8089-95717D78BA65}" type="presOf" srcId="{59C8338F-7D9F-4496-8A49-6EF6A04B89D3}" destId="{BD62D259-BA2E-4DAF-BA7A-FBB11409B98E}" srcOrd="0" destOrd="0" presId="urn:microsoft.com/office/officeart/2018/2/layout/IconVerticalSolidList"/>
    <dgm:cxn modelId="{9E8428AE-357E-4B69-B176-6CEDB252C878}" type="presOf" srcId="{568CCF3A-C696-4021-BE2D-C38C36920592}" destId="{0E13A1FD-B160-4F89-93F1-5914EA07D611}" srcOrd="0" destOrd="0" presId="urn:microsoft.com/office/officeart/2018/2/layout/IconVerticalSolidList"/>
    <dgm:cxn modelId="{DFCC55B4-6F61-48F5-ABC9-C654C7ED884C}" type="presOf" srcId="{CD91BCB7-E601-4E6F-9C21-BE758A85FA89}" destId="{13C0D550-A34D-4748-9FB4-289D32E7C7B0}" srcOrd="0" destOrd="0" presId="urn:microsoft.com/office/officeart/2018/2/layout/IconVerticalSolidList"/>
    <dgm:cxn modelId="{156A47C3-5337-410F-AC1E-15AA72FE6CD3}" type="presOf" srcId="{B4BA5D07-D054-4F6D-AF9D-0781CFA41FD6}" destId="{38D1DD4E-22A9-4120-9CA1-73674C6C349A}" srcOrd="0" destOrd="0" presId="urn:microsoft.com/office/officeart/2018/2/layout/IconVerticalSolidList"/>
    <dgm:cxn modelId="{CAD695D4-A048-45FE-9F23-CA43DE92927E}" srcId="{59C8338F-7D9F-4496-8A49-6EF6A04B89D3}" destId="{568CCF3A-C696-4021-BE2D-C38C36920592}" srcOrd="0" destOrd="0" parTransId="{BBDD6BE2-F246-47FE-888F-C2E499C816DF}" sibTransId="{32AFE608-FA2B-4E2C-B4C3-F564BF95423F}"/>
    <dgm:cxn modelId="{D8BF7BF9-9DBF-4D37-9542-F1624A97976D}" srcId="{59C8338F-7D9F-4496-8A49-6EF6A04B89D3}" destId="{B4BA5D07-D054-4F6D-AF9D-0781CFA41FD6}" srcOrd="1" destOrd="0" parTransId="{3F33CECC-4F00-44A3-9FC0-B16AC29B4F83}" sibTransId="{09CA70FF-0900-45EA-8B25-054F40C199BB}"/>
    <dgm:cxn modelId="{868C707B-5259-4B99-92B3-4E176D309982}" type="presParOf" srcId="{BD62D259-BA2E-4DAF-BA7A-FBB11409B98E}" destId="{28A2F236-FBCC-40A8-B99E-7C9586AB9148}" srcOrd="0" destOrd="0" presId="urn:microsoft.com/office/officeart/2018/2/layout/IconVerticalSolidList"/>
    <dgm:cxn modelId="{BBCA7EAD-5645-4CFD-9B93-7616CFE13671}" type="presParOf" srcId="{28A2F236-FBCC-40A8-B99E-7C9586AB9148}" destId="{119ABFCB-3558-454A-AEEA-4A64A0E7D417}" srcOrd="0" destOrd="0" presId="urn:microsoft.com/office/officeart/2018/2/layout/IconVerticalSolidList"/>
    <dgm:cxn modelId="{106ECBF2-8CAB-4601-AD12-4D962F141B88}" type="presParOf" srcId="{28A2F236-FBCC-40A8-B99E-7C9586AB9148}" destId="{0EB4F26F-60A5-4866-A554-EF7FAFADF2C0}" srcOrd="1" destOrd="0" presId="urn:microsoft.com/office/officeart/2018/2/layout/IconVerticalSolidList"/>
    <dgm:cxn modelId="{89B4A3CE-C1B7-4B4D-A600-681AEE6F559A}" type="presParOf" srcId="{28A2F236-FBCC-40A8-B99E-7C9586AB9148}" destId="{B09C9659-A5EE-4E08-B771-69501B83D8B6}" srcOrd="2" destOrd="0" presId="urn:microsoft.com/office/officeart/2018/2/layout/IconVerticalSolidList"/>
    <dgm:cxn modelId="{2757B577-2D04-41DD-9F88-9E224F90BDC3}" type="presParOf" srcId="{28A2F236-FBCC-40A8-B99E-7C9586AB9148}" destId="{0E13A1FD-B160-4F89-93F1-5914EA07D611}" srcOrd="3" destOrd="0" presId="urn:microsoft.com/office/officeart/2018/2/layout/IconVerticalSolidList"/>
    <dgm:cxn modelId="{99336C2A-2FE4-4BB9-8A7A-26775393A9E5}" type="presParOf" srcId="{BD62D259-BA2E-4DAF-BA7A-FBB11409B98E}" destId="{B8913012-5ECC-44C0-ABE4-B004C6B9D3AC}" srcOrd="1" destOrd="0" presId="urn:microsoft.com/office/officeart/2018/2/layout/IconVerticalSolidList"/>
    <dgm:cxn modelId="{3EAFC367-8071-41FF-A406-5AB0835D555B}" type="presParOf" srcId="{BD62D259-BA2E-4DAF-BA7A-FBB11409B98E}" destId="{468C2B9D-C28C-4DAF-A837-E9B57D53829E}" srcOrd="2" destOrd="0" presId="urn:microsoft.com/office/officeart/2018/2/layout/IconVerticalSolidList"/>
    <dgm:cxn modelId="{257F6308-42A5-46E0-970B-EF31D20699AC}" type="presParOf" srcId="{468C2B9D-C28C-4DAF-A837-E9B57D53829E}" destId="{3F1CE815-857C-4E36-B14C-B5ECD6EAA93C}" srcOrd="0" destOrd="0" presId="urn:microsoft.com/office/officeart/2018/2/layout/IconVerticalSolidList"/>
    <dgm:cxn modelId="{DBD67632-BB35-432A-9475-28C8F2106988}" type="presParOf" srcId="{468C2B9D-C28C-4DAF-A837-E9B57D53829E}" destId="{DEDE26C7-C111-4A45-A44A-12C36191FBF1}" srcOrd="1" destOrd="0" presId="urn:microsoft.com/office/officeart/2018/2/layout/IconVerticalSolidList"/>
    <dgm:cxn modelId="{1FE572BA-DEEE-44A5-A9BE-D040199A652E}" type="presParOf" srcId="{468C2B9D-C28C-4DAF-A837-E9B57D53829E}" destId="{A67E5F87-1467-42D7-A302-2DBE29F10C8E}" srcOrd="2" destOrd="0" presId="urn:microsoft.com/office/officeart/2018/2/layout/IconVerticalSolidList"/>
    <dgm:cxn modelId="{F50F41F0-553A-4E65-B4B8-8BE7877B2CBF}" type="presParOf" srcId="{468C2B9D-C28C-4DAF-A837-E9B57D53829E}" destId="{38D1DD4E-22A9-4120-9CA1-73674C6C349A}" srcOrd="3" destOrd="0" presId="urn:microsoft.com/office/officeart/2018/2/layout/IconVerticalSolidList"/>
    <dgm:cxn modelId="{4329E76A-BB18-486E-AB51-424111026125}" type="presParOf" srcId="{BD62D259-BA2E-4DAF-BA7A-FBB11409B98E}" destId="{0BD00905-C157-40E4-88B0-BB99F48D8E0E}" srcOrd="3" destOrd="0" presId="urn:microsoft.com/office/officeart/2018/2/layout/IconVerticalSolidList"/>
    <dgm:cxn modelId="{96F1564D-1A19-4BFF-BA90-9007D3C1208E}" type="presParOf" srcId="{BD62D259-BA2E-4DAF-BA7A-FBB11409B98E}" destId="{AD3386FD-50DF-4D9F-8630-8B970DB6B7A9}" srcOrd="4" destOrd="0" presId="urn:microsoft.com/office/officeart/2018/2/layout/IconVerticalSolidList"/>
    <dgm:cxn modelId="{62FAFC49-6CA3-4B75-9D7F-82197478BA5E}" type="presParOf" srcId="{AD3386FD-50DF-4D9F-8630-8B970DB6B7A9}" destId="{C4E2677C-9FA0-4154-A39F-4018470919F6}" srcOrd="0" destOrd="0" presId="urn:microsoft.com/office/officeart/2018/2/layout/IconVerticalSolidList"/>
    <dgm:cxn modelId="{6A7086B4-331D-4CD8-9E3F-A2E1A0C9B8D9}" type="presParOf" srcId="{AD3386FD-50DF-4D9F-8630-8B970DB6B7A9}" destId="{B9477AE8-885E-4E27-917D-854BE83F0C13}" srcOrd="1" destOrd="0" presId="urn:microsoft.com/office/officeart/2018/2/layout/IconVerticalSolidList"/>
    <dgm:cxn modelId="{7806CF1A-CC9B-4922-AF10-209BFECA8427}" type="presParOf" srcId="{AD3386FD-50DF-4D9F-8630-8B970DB6B7A9}" destId="{E145A26E-CEA0-4CFE-8C04-7740DE194F08}" srcOrd="2" destOrd="0" presId="urn:microsoft.com/office/officeart/2018/2/layout/IconVerticalSolidList"/>
    <dgm:cxn modelId="{C1ECB884-EDFE-4798-AB6C-FD60437928C9}" type="presParOf" srcId="{AD3386FD-50DF-4D9F-8630-8B970DB6B7A9}" destId="{13C0D550-A34D-4748-9FB4-289D32E7C7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E6E186-BE49-41E7-B189-CD905EF9A3F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1A1F38-F206-40DA-909C-BF018E5DD229}">
      <dgm:prSet/>
      <dgm:spPr/>
      <dgm:t>
        <a:bodyPr/>
        <a:lstStyle/>
        <a:p>
          <a:r>
            <a:rPr lang="en-US"/>
            <a:t>RFID Tags/Cards: At least two RFID tags or cards will be attached to the tools or issued to users for identification</a:t>
          </a:r>
        </a:p>
      </dgm:t>
    </dgm:pt>
    <dgm:pt modelId="{01065CA1-D160-470A-95D8-1E5671992558}" type="parTrans" cxnId="{59522F7C-E1C4-420E-9DF1-3E634D33429F}">
      <dgm:prSet/>
      <dgm:spPr/>
      <dgm:t>
        <a:bodyPr/>
        <a:lstStyle/>
        <a:p>
          <a:endParaRPr lang="en-US"/>
        </a:p>
      </dgm:t>
    </dgm:pt>
    <dgm:pt modelId="{5302F853-C6A1-4E78-ACC8-9CD017CAC3B6}" type="sibTrans" cxnId="{59522F7C-E1C4-420E-9DF1-3E634D33429F}">
      <dgm:prSet/>
      <dgm:spPr/>
      <dgm:t>
        <a:bodyPr/>
        <a:lstStyle/>
        <a:p>
          <a:endParaRPr lang="en-US"/>
        </a:p>
      </dgm:t>
    </dgm:pt>
    <dgm:pt modelId="{5F1E1DA1-7166-48F1-8E92-EAF215B62CE9}">
      <dgm:prSet/>
      <dgm:spPr/>
      <dgm:t>
        <a:bodyPr/>
        <a:lstStyle/>
        <a:p>
          <a:r>
            <a:rPr lang="en-US"/>
            <a:t>Ultrasonic Sensor : This sensor detects the presence or absence of a tool by measuring the distance between the sensor and the tool in the cabinet</a:t>
          </a:r>
        </a:p>
      </dgm:t>
    </dgm:pt>
    <dgm:pt modelId="{50220E67-FF6E-437D-9786-57E906808EDC}" type="parTrans" cxnId="{0E303CA1-DEC1-4DBD-A5FA-DDB0499035B4}">
      <dgm:prSet/>
      <dgm:spPr/>
      <dgm:t>
        <a:bodyPr/>
        <a:lstStyle/>
        <a:p>
          <a:endParaRPr lang="en-US"/>
        </a:p>
      </dgm:t>
    </dgm:pt>
    <dgm:pt modelId="{7EB0836A-A307-4B72-91E1-14F1BAE85063}" type="sibTrans" cxnId="{0E303CA1-DEC1-4DBD-A5FA-DDB0499035B4}">
      <dgm:prSet/>
      <dgm:spPr/>
      <dgm:t>
        <a:bodyPr/>
        <a:lstStyle/>
        <a:p>
          <a:endParaRPr lang="en-US"/>
        </a:p>
      </dgm:t>
    </dgm:pt>
    <dgm:pt modelId="{28A73615-67EA-4873-B585-A03F422FCA3B}">
      <dgm:prSet/>
      <dgm:spPr/>
      <dgm:t>
        <a:bodyPr/>
        <a:lstStyle/>
        <a:p>
          <a:r>
            <a:rPr lang="en-US"/>
            <a:t>16x2 LCD Display : The LCD will display essential information, such as the name of the borrower, tool status, and alerts</a:t>
          </a:r>
        </a:p>
      </dgm:t>
    </dgm:pt>
    <dgm:pt modelId="{A4514538-085E-4A39-8F1F-970CA5E7725E}" type="parTrans" cxnId="{CAFE1DBC-06FA-47BF-B1DB-9E380DC4F460}">
      <dgm:prSet/>
      <dgm:spPr/>
      <dgm:t>
        <a:bodyPr/>
        <a:lstStyle/>
        <a:p>
          <a:endParaRPr lang="en-US"/>
        </a:p>
      </dgm:t>
    </dgm:pt>
    <dgm:pt modelId="{E19C8F17-3AFD-4228-B794-F3C8C97D2B06}" type="sibTrans" cxnId="{CAFE1DBC-06FA-47BF-B1DB-9E380DC4F460}">
      <dgm:prSet/>
      <dgm:spPr/>
      <dgm:t>
        <a:bodyPr/>
        <a:lstStyle/>
        <a:p>
          <a:endParaRPr lang="en-US"/>
        </a:p>
      </dgm:t>
    </dgm:pt>
    <dgm:pt modelId="{07DC1E8D-CA26-4BE9-A0DA-2F6322AA8C75}">
      <dgm:prSet/>
      <dgm:spPr/>
      <dgm:t>
        <a:bodyPr/>
        <a:lstStyle/>
        <a:p>
          <a:r>
            <a:rPr lang="en-US"/>
            <a:t>Servo Motor : A small servo motor is used to operate the door lock mechanism</a:t>
          </a:r>
        </a:p>
      </dgm:t>
    </dgm:pt>
    <dgm:pt modelId="{2CC9233D-3394-471A-AD15-5B6F02EBAEAA}" type="parTrans" cxnId="{5EF874AE-E802-43E7-AD74-31F4B56605D0}">
      <dgm:prSet/>
      <dgm:spPr/>
      <dgm:t>
        <a:bodyPr/>
        <a:lstStyle/>
        <a:p>
          <a:endParaRPr lang="en-US"/>
        </a:p>
      </dgm:t>
    </dgm:pt>
    <dgm:pt modelId="{6383994A-E949-4BAA-A952-142CBDD5C1EC}" type="sibTrans" cxnId="{5EF874AE-E802-43E7-AD74-31F4B56605D0}">
      <dgm:prSet/>
      <dgm:spPr/>
      <dgm:t>
        <a:bodyPr/>
        <a:lstStyle/>
        <a:p>
          <a:endParaRPr lang="en-US"/>
        </a:p>
      </dgm:t>
    </dgm:pt>
    <dgm:pt modelId="{495A0198-B2ED-4414-8EA8-83495DE5DA8E}">
      <dgm:prSet/>
      <dgm:spPr/>
      <dgm:t>
        <a:bodyPr/>
        <a:lstStyle/>
        <a:p>
          <a:r>
            <a:rPr lang="en-US"/>
            <a:t>Buzzer: This component is used to generate an audio alert when a tool is not returned within a specified period, helping to improve accountability and notifying users of overdue tools</a:t>
          </a:r>
        </a:p>
      </dgm:t>
    </dgm:pt>
    <dgm:pt modelId="{F571C7C9-5C3A-4355-952C-7722EC8BCB17}" type="parTrans" cxnId="{08977DC5-CD85-40E7-A834-30326843D547}">
      <dgm:prSet/>
      <dgm:spPr/>
      <dgm:t>
        <a:bodyPr/>
        <a:lstStyle/>
        <a:p>
          <a:endParaRPr lang="en-US"/>
        </a:p>
      </dgm:t>
    </dgm:pt>
    <dgm:pt modelId="{5F6AA728-B028-43D2-BD9B-D2842235368C}" type="sibTrans" cxnId="{08977DC5-CD85-40E7-A834-30326843D547}">
      <dgm:prSet/>
      <dgm:spPr/>
      <dgm:t>
        <a:bodyPr/>
        <a:lstStyle/>
        <a:p>
          <a:endParaRPr lang="en-US"/>
        </a:p>
      </dgm:t>
    </dgm:pt>
    <dgm:pt modelId="{265D9CCB-B14D-4B4B-A403-DA9B56CBF644}" type="pres">
      <dgm:prSet presAssocID="{90E6E186-BE49-41E7-B189-CD905EF9A3FD}" presName="root" presStyleCnt="0">
        <dgm:presLayoutVars>
          <dgm:dir/>
          <dgm:resizeHandles val="exact"/>
        </dgm:presLayoutVars>
      </dgm:prSet>
      <dgm:spPr/>
    </dgm:pt>
    <dgm:pt modelId="{EF826E50-CB1B-4B54-A759-1093CB69E122}" type="pres">
      <dgm:prSet presAssocID="{2F1A1F38-F206-40DA-909C-BF018E5DD229}" presName="compNode" presStyleCnt="0"/>
      <dgm:spPr/>
    </dgm:pt>
    <dgm:pt modelId="{B54775A3-1D7E-4E41-87B6-8F32DD9A5106}" type="pres">
      <dgm:prSet presAssocID="{2F1A1F38-F206-40DA-909C-BF018E5DD229}" presName="bgRect" presStyleLbl="bgShp" presStyleIdx="0" presStyleCnt="5"/>
      <dgm:spPr/>
    </dgm:pt>
    <dgm:pt modelId="{1DBA33A0-4E3D-4B16-B1CA-9C5304302707}" type="pres">
      <dgm:prSet presAssocID="{2F1A1F38-F206-40DA-909C-BF018E5DD2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959C5DB3-20B5-4E7C-A774-2CE4EA0001CD}" type="pres">
      <dgm:prSet presAssocID="{2F1A1F38-F206-40DA-909C-BF018E5DD229}" presName="spaceRect" presStyleCnt="0"/>
      <dgm:spPr/>
    </dgm:pt>
    <dgm:pt modelId="{4C69F0BF-7422-4642-996E-59F4D179E6D9}" type="pres">
      <dgm:prSet presAssocID="{2F1A1F38-F206-40DA-909C-BF018E5DD229}" presName="parTx" presStyleLbl="revTx" presStyleIdx="0" presStyleCnt="5">
        <dgm:presLayoutVars>
          <dgm:chMax val="0"/>
          <dgm:chPref val="0"/>
        </dgm:presLayoutVars>
      </dgm:prSet>
      <dgm:spPr/>
    </dgm:pt>
    <dgm:pt modelId="{3ACE9BBE-44D7-42FB-A5CF-0CA0376F19FB}" type="pres">
      <dgm:prSet presAssocID="{5302F853-C6A1-4E78-ACC8-9CD017CAC3B6}" presName="sibTrans" presStyleCnt="0"/>
      <dgm:spPr/>
    </dgm:pt>
    <dgm:pt modelId="{E0BBBB2D-1711-4A50-8171-269B93FD1C9E}" type="pres">
      <dgm:prSet presAssocID="{5F1E1DA1-7166-48F1-8E92-EAF215B62CE9}" presName="compNode" presStyleCnt="0"/>
      <dgm:spPr/>
    </dgm:pt>
    <dgm:pt modelId="{A54E71C5-A092-42CE-BA65-D50374185AC6}" type="pres">
      <dgm:prSet presAssocID="{5F1E1DA1-7166-48F1-8E92-EAF215B62CE9}" presName="bgRect" presStyleLbl="bgShp" presStyleIdx="1" presStyleCnt="5"/>
      <dgm:spPr/>
    </dgm:pt>
    <dgm:pt modelId="{CE55487B-503D-4473-ABA2-E2BBE12618AD}" type="pres">
      <dgm:prSet presAssocID="{5F1E1DA1-7166-48F1-8E92-EAF215B62C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84B8D1-2E40-48F3-A124-706BFDBDE84E}" type="pres">
      <dgm:prSet presAssocID="{5F1E1DA1-7166-48F1-8E92-EAF215B62CE9}" presName="spaceRect" presStyleCnt="0"/>
      <dgm:spPr/>
    </dgm:pt>
    <dgm:pt modelId="{D4E10C76-8E3D-47CD-A757-2CE1E66595E7}" type="pres">
      <dgm:prSet presAssocID="{5F1E1DA1-7166-48F1-8E92-EAF215B62CE9}" presName="parTx" presStyleLbl="revTx" presStyleIdx="1" presStyleCnt="5">
        <dgm:presLayoutVars>
          <dgm:chMax val="0"/>
          <dgm:chPref val="0"/>
        </dgm:presLayoutVars>
      </dgm:prSet>
      <dgm:spPr/>
    </dgm:pt>
    <dgm:pt modelId="{6840ECDA-52DA-4675-B449-93D56DD18A1B}" type="pres">
      <dgm:prSet presAssocID="{7EB0836A-A307-4B72-91E1-14F1BAE85063}" presName="sibTrans" presStyleCnt="0"/>
      <dgm:spPr/>
    </dgm:pt>
    <dgm:pt modelId="{E6C6C6ED-195A-4729-9447-E13C70B4735E}" type="pres">
      <dgm:prSet presAssocID="{28A73615-67EA-4873-B585-A03F422FCA3B}" presName="compNode" presStyleCnt="0"/>
      <dgm:spPr/>
    </dgm:pt>
    <dgm:pt modelId="{01533D3E-29F0-4DF9-96AE-EE4A283751DE}" type="pres">
      <dgm:prSet presAssocID="{28A73615-67EA-4873-B585-A03F422FCA3B}" presName="bgRect" presStyleLbl="bgShp" presStyleIdx="2" presStyleCnt="5"/>
      <dgm:spPr/>
    </dgm:pt>
    <dgm:pt modelId="{8E878EEC-8538-4C66-B030-929B1712AAA5}" type="pres">
      <dgm:prSet presAssocID="{28A73615-67EA-4873-B585-A03F422FCA3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t"/>
        </a:ext>
      </dgm:extLst>
    </dgm:pt>
    <dgm:pt modelId="{B9F7DCEA-4D77-4F6B-87C5-0B77AA9526F3}" type="pres">
      <dgm:prSet presAssocID="{28A73615-67EA-4873-B585-A03F422FCA3B}" presName="spaceRect" presStyleCnt="0"/>
      <dgm:spPr/>
    </dgm:pt>
    <dgm:pt modelId="{0B71AB94-33B8-4557-B427-2DCA06A84CFC}" type="pres">
      <dgm:prSet presAssocID="{28A73615-67EA-4873-B585-A03F422FCA3B}" presName="parTx" presStyleLbl="revTx" presStyleIdx="2" presStyleCnt="5">
        <dgm:presLayoutVars>
          <dgm:chMax val="0"/>
          <dgm:chPref val="0"/>
        </dgm:presLayoutVars>
      </dgm:prSet>
      <dgm:spPr/>
    </dgm:pt>
    <dgm:pt modelId="{911E36BA-FC1F-4D60-A1F3-01A9E3DF9213}" type="pres">
      <dgm:prSet presAssocID="{E19C8F17-3AFD-4228-B794-F3C8C97D2B06}" presName="sibTrans" presStyleCnt="0"/>
      <dgm:spPr/>
    </dgm:pt>
    <dgm:pt modelId="{40304577-0E7B-4806-822F-637CDD4B5971}" type="pres">
      <dgm:prSet presAssocID="{07DC1E8D-CA26-4BE9-A0DA-2F6322AA8C75}" presName="compNode" presStyleCnt="0"/>
      <dgm:spPr/>
    </dgm:pt>
    <dgm:pt modelId="{8760ACB7-706B-405E-9B6E-46C0CB74458A}" type="pres">
      <dgm:prSet presAssocID="{07DC1E8D-CA26-4BE9-A0DA-2F6322AA8C75}" presName="bgRect" presStyleLbl="bgShp" presStyleIdx="3" presStyleCnt="5"/>
      <dgm:spPr/>
    </dgm:pt>
    <dgm:pt modelId="{A848BFA5-24AD-47AA-B40A-DF187AE75939}" type="pres">
      <dgm:prSet presAssocID="{07DC1E8D-CA26-4BE9-A0DA-2F6322AA8C7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BC949D4D-95D8-4B95-9C14-427607A14101}" type="pres">
      <dgm:prSet presAssocID="{07DC1E8D-CA26-4BE9-A0DA-2F6322AA8C75}" presName="spaceRect" presStyleCnt="0"/>
      <dgm:spPr/>
    </dgm:pt>
    <dgm:pt modelId="{2DE29532-7D3A-448C-A24B-A5E3DCE9F7A9}" type="pres">
      <dgm:prSet presAssocID="{07DC1E8D-CA26-4BE9-A0DA-2F6322AA8C75}" presName="parTx" presStyleLbl="revTx" presStyleIdx="3" presStyleCnt="5">
        <dgm:presLayoutVars>
          <dgm:chMax val="0"/>
          <dgm:chPref val="0"/>
        </dgm:presLayoutVars>
      </dgm:prSet>
      <dgm:spPr/>
    </dgm:pt>
    <dgm:pt modelId="{22D20BF7-9F31-4C25-81E0-8D23205A8FB2}" type="pres">
      <dgm:prSet presAssocID="{6383994A-E949-4BAA-A952-142CBDD5C1EC}" presName="sibTrans" presStyleCnt="0"/>
      <dgm:spPr/>
    </dgm:pt>
    <dgm:pt modelId="{207668A8-7202-446A-9A3B-1588D875BF5F}" type="pres">
      <dgm:prSet presAssocID="{495A0198-B2ED-4414-8EA8-83495DE5DA8E}" presName="compNode" presStyleCnt="0"/>
      <dgm:spPr/>
    </dgm:pt>
    <dgm:pt modelId="{F99160A3-9109-4D9A-B094-848F76C5BCE4}" type="pres">
      <dgm:prSet presAssocID="{495A0198-B2ED-4414-8EA8-83495DE5DA8E}" presName="bgRect" presStyleLbl="bgShp" presStyleIdx="4" presStyleCnt="5"/>
      <dgm:spPr/>
    </dgm:pt>
    <dgm:pt modelId="{E863A489-26B9-4427-A89C-3BEFC1167815}" type="pres">
      <dgm:prSet presAssocID="{495A0198-B2ED-4414-8EA8-83495DE5DA8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63662F1A-83D2-4054-A1BD-F03FF4067B33}" type="pres">
      <dgm:prSet presAssocID="{495A0198-B2ED-4414-8EA8-83495DE5DA8E}" presName="spaceRect" presStyleCnt="0"/>
      <dgm:spPr/>
    </dgm:pt>
    <dgm:pt modelId="{28E27967-FA8C-4F03-9723-21AD18B53FA1}" type="pres">
      <dgm:prSet presAssocID="{495A0198-B2ED-4414-8EA8-83495DE5DA8E}" presName="parTx" presStyleLbl="revTx" presStyleIdx="4" presStyleCnt="5">
        <dgm:presLayoutVars>
          <dgm:chMax val="0"/>
          <dgm:chPref val="0"/>
        </dgm:presLayoutVars>
      </dgm:prSet>
      <dgm:spPr/>
    </dgm:pt>
  </dgm:ptLst>
  <dgm:cxnLst>
    <dgm:cxn modelId="{D06F363E-121A-45D1-A378-B92867EE13B4}" type="presOf" srcId="{2F1A1F38-F206-40DA-909C-BF018E5DD229}" destId="{4C69F0BF-7422-4642-996E-59F4D179E6D9}" srcOrd="0" destOrd="0" presId="urn:microsoft.com/office/officeart/2018/2/layout/IconVerticalSolidList"/>
    <dgm:cxn modelId="{FF72AF40-E6C5-433E-B95C-A40EC6CD216C}" type="presOf" srcId="{07DC1E8D-CA26-4BE9-A0DA-2F6322AA8C75}" destId="{2DE29532-7D3A-448C-A24B-A5E3DCE9F7A9}" srcOrd="0" destOrd="0" presId="urn:microsoft.com/office/officeart/2018/2/layout/IconVerticalSolidList"/>
    <dgm:cxn modelId="{6C470F51-3B5B-4F9D-8340-917CAF6842F2}" type="presOf" srcId="{495A0198-B2ED-4414-8EA8-83495DE5DA8E}" destId="{28E27967-FA8C-4F03-9723-21AD18B53FA1}" srcOrd="0" destOrd="0" presId="urn:microsoft.com/office/officeart/2018/2/layout/IconVerticalSolidList"/>
    <dgm:cxn modelId="{59522F7C-E1C4-420E-9DF1-3E634D33429F}" srcId="{90E6E186-BE49-41E7-B189-CD905EF9A3FD}" destId="{2F1A1F38-F206-40DA-909C-BF018E5DD229}" srcOrd="0" destOrd="0" parTransId="{01065CA1-D160-470A-95D8-1E5671992558}" sibTransId="{5302F853-C6A1-4E78-ACC8-9CD017CAC3B6}"/>
    <dgm:cxn modelId="{0E303CA1-DEC1-4DBD-A5FA-DDB0499035B4}" srcId="{90E6E186-BE49-41E7-B189-CD905EF9A3FD}" destId="{5F1E1DA1-7166-48F1-8E92-EAF215B62CE9}" srcOrd="1" destOrd="0" parTransId="{50220E67-FF6E-437D-9786-57E906808EDC}" sibTransId="{7EB0836A-A307-4B72-91E1-14F1BAE85063}"/>
    <dgm:cxn modelId="{215041A8-ADAB-4457-A03D-0B31166D19EC}" type="presOf" srcId="{28A73615-67EA-4873-B585-A03F422FCA3B}" destId="{0B71AB94-33B8-4557-B427-2DCA06A84CFC}" srcOrd="0" destOrd="0" presId="urn:microsoft.com/office/officeart/2018/2/layout/IconVerticalSolidList"/>
    <dgm:cxn modelId="{1C75B8A8-3AD4-4408-B8F6-F2E74A1483ED}" type="presOf" srcId="{90E6E186-BE49-41E7-B189-CD905EF9A3FD}" destId="{265D9CCB-B14D-4B4B-A403-DA9B56CBF644}" srcOrd="0" destOrd="0" presId="urn:microsoft.com/office/officeart/2018/2/layout/IconVerticalSolidList"/>
    <dgm:cxn modelId="{5EF874AE-E802-43E7-AD74-31F4B56605D0}" srcId="{90E6E186-BE49-41E7-B189-CD905EF9A3FD}" destId="{07DC1E8D-CA26-4BE9-A0DA-2F6322AA8C75}" srcOrd="3" destOrd="0" parTransId="{2CC9233D-3394-471A-AD15-5B6F02EBAEAA}" sibTransId="{6383994A-E949-4BAA-A952-142CBDD5C1EC}"/>
    <dgm:cxn modelId="{78F41CB1-563A-4573-B177-83EBD96E3EB8}" type="presOf" srcId="{5F1E1DA1-7166-48F1-8E92-EAF215B62CE9}" destId="{D4E10C76-8E3D-47CD-A757-2CE1E66595E7}" srcOrd="0" destOrd="0" presId="urn:microsoft.com/office/officeart/2018/2/layout/IconVerticalSolidList"/>
    <dgm:cxn modelId="{CAFE1DBC-06FA-47BF-B1DB-9E380DC4F460}" srcId="{90E6E186-BE49-41E7-B189-CD905EF9A3FD}" destId="{28A73615-67EA-4873-B585-A03F422FCA3B}" srcOrd="2" destOrd="0" parTransId="{A4514538-085E-4A39-8F1F-970CA5E7725E}" sibTransId="{E19C8F17-3AFD-4228-B794-F3C8C97D2B06}"/>
    <dgm:cxn modelId="{08977DC5-CD85-40E7-A834-30326843D547}" srcId="{90E6E186-BE49-41E7-B189-CD905EF9A3FD}" destId="{495A0198-B2ED-4414-8EA8-83495DE5DA8E}" srcOrd="4" destOrd="0" parTransId="{F571C7C9-5C3A-4355-952C-7722EC8BCB17}" sibTransId="{5F6AA728-B028-43D2-BD9B-D2842235368C}"/>
    <dgm:cxn modelId="{9FC0F9BA-FB59-4F9B-A862-7A198111243B}" type="presParOf" srcId="{265D9CCB-B14D-4B4B-A403-DA9B56CBF644}" destId="{EF826E50-CB1B-4B54-A759-1093CB69E122}" srcOrd="0" destOrd="0" presId="urn:microsoft.com/office/officeart/2018/2/layout/IconVerticalSolidList"/>
    <dgm:cxn modelId="{4CF7F106-AFA9-40D4-802D-FE59CE12679A}" type="presParOf" srcId="{EF826E50-CB1B-4B54-A759-1093CB69E122}" destId="{B54775A3-1D7E-4E41-87B6-8F32DD9A5106}" srcOrd="0" destOrd="0" presId="urn:microsoft.com/office/officeart/2018/2/layout/IconVerticalSolidList"/>
    <dgm:cxn modelId="{3D8DA2BE-BE4C-4A79-9136-49FA01E9C66B}" type="presParOf" srcId="{EF826E50-CB1B-4B54-A759-1093CB69E122}" destId="{1DBA33A0-4E3D-4B16-B1CA-9C5304302707}" srcOrd="1" destOrd="0" presId="urn:microsoft.com/office/officeart/2018/2/layout/IconVerticalSolidList"/>
    <dgm:cxn modelId="{2F3FC209-9724-4147-A13A-D7938DD6E784}" type="presParOf" srcId="{EF826E50-CB1B-4B54-A759-1093CB69E122}" destId="{959C5DB3-20B5-4E7C-A774-2CE4EA0001CD}" srcOrd="2" destOrd="0" presId="urn:microsoft.com/office/officeart/2018/2/layout/IconVerticalSolidList"/>
    <dgm:cxn modelId="{6508E5DA-6D1B-4B32-991B-EAAD3DE80E36}" type="presParOf" srcId="{EF826E50-CB1B-4B54-A759-1093CB69E122}" destId="{4C69F0BF-7422-4642-996E-59F4D179E6D9}" srcOrd="3" destOrd="0" presId="urn:microsoft.com/office/officeart/2018/2/layout/IconVerticalSolidList"/>
    <dgm:cxn modelId="{0B9EA936-C425-4A6B-A6B1-15F5153C2C1A}" type="presParOf" srcId="{265D9CCB-B14D-4B4B-A403-DA9B56CBF644}" destId="{3ACE9BBE-44D7-42FB-A5CF-0CA0376F19FB}" srcOrd="1" destOrd="0" presId="urn:microsoft.com/office/officeart/2018/2/layout/IconVerticalSolidList"/>
    <dgm:cxn modelId="{E51D6241-04B6-4752-8980-4990A1F4113D}" type="presParOf" srcId="{265D9CCB-B14D-4B4B-A403-DA9B56CBF644}" destId="{E0BBBB2D-1711-4A50-8171-269B93FD1C9E}" srcOrd="2" destOrd="0" presId="urn:microsoft.com/office/officeart/2018/2/layout/IconVerticalSolidList"/>
    <dgm:cxn modelId="{83FF19A6-CB9B-4693-A4FD-72DD32107D6A}" type="presParOf" srcId="{E0BBBB2D-1711-4A50-8171-269B93FD1C9E}" destId="{A54E71C5-A092-42CE-BA65-D50374185AC6}" srcOrd="0" destOrd="0" presId="urn:microsoft.com/office/officeart/2018/2/layout/IconVerticalSolidList"/>
    <dgm:cxn modelId="{85B3AB99-83F7-45EC-8A2E-BBAF4D3D6CBE}" type="presParOf" srcId="{E0BBBB2D-1711-4A50-8171-269B93FD1C9E}" destId="{CE55487B-503D-4473-ABA2-E2BBE12618AD}" srcOrd="1" destOrd="0" presId="urn:microsoft.com/office/officeart/2018/2/layout/IconVerticalSolidList"/>
    <dgm:cxn modelId="{2C99A362-A346-466A-AA17-3C4F46570898}" type="presParOf" srcId="{E0BBBB2D-1711-4A50-8171-269B93FD1C9E}" destId="{D984B8D1-2E40-48F3-A124-706BFDBDE84E}" srcOrd="2" destOrd="0" presId="urn:microsoft.com/office/officeart/2018/2/layout/IconVerticalSolidList"/>
    <dgm:cxn modelId="{E39A74C9-6B50-4F15-83A9-A4CFD8C52FF8}" type="presParOf" srcId="{E0BBBB2D-1711-4A50-8171-269B93FD1C9E}" destId="{D4E10C76-8E3D-47CD-A757-2CE1E66595E7}" srcOrd="3" destOrd="0" presId="urn:microsoft.com/office/officeart/2018/2/layout/IconVerticalSolidList"/>
    <dgm:cxn modelId="{16CA573D-4B88-4F0C-BC82-821B91B74EA0}" type="presParOf" srcId="{265D9CCB-B14D-4B4B-A403-DA9B56CBF644}" destId="{6840ECDA-52DA-4675-B449-93D56DD18A1B}" srcOrd="3" destOrd="0" presId="urn:microsoft.com/office/officeart/2018/2/layout/IconVerticalSolidList"/>
    <dgm:cxn modelId="{FEE3A174-E38D-4E48-9ADF-2A1E9CE3A505}" type="presParOf" srcId="{265D9CCB-B14D-4B4B-A403-DA9B56CBF644}" destId="{E6C6C6ED-195A-4729-9447-E13C70B4735E}" srcOrd="4" destOrd="0" presId="urn:microsoft.com/office/officeart/2018/2/layout/IconVerticalSolidList"/>
    <dgm:cxn modelId="{0BAEC50C-667A-4BA6-97C1-DDDDF7B3399F}" type="presParOf" srcId="{E6C6C6ED-195A-4729-9447-E13C70B4735E}" destId="{01533D3E-29F0-4DF9-96AE-EE4A283751DE}" srcOrd="0" destOrd="0" presId="urn:microsoft.com/office/officeart/2018/2/layout/IconVerticalSolidList"/>
    <dgm:cxn modelId="{D7697C10-DBA2-46B9-8764-280330F84862}" type="presParOf" srcId="{E6C6C6ED-195A-4729-9447-E13C70B4735E}" destId="{8E878EEC-8538-4C66-B030-929B1712AAA5}" srcOrd="1" destOrd="0" presId="urn:microsoft.com/office/officeart/2018/2/layout/IconVerticalSolidList"/>
    <dgm:cxn modelId="{18CECD6A-3E53-4838-81BE-681A0364DAA7}" type="presParOf" srcId="{E6C6C6ED-195A-4729-9447-E13C70B4735E}" destId="{B9F7DCEA-4D77-4F6B-87C5-0B77AA9526F3}" srcOrd="2" destOrd="0" presId="urn:microsoft.com/office/officeart/2018/2/layout/IconVerticalSolidList"/>
    <dgm:cxn modelId="{8648D2A7-45CC-4D70-8C0A-CBCF991F7F63}" type="presParOf" srcId="{E6C6C6ED-195A-4729-9447-E13C70B4735E}" destId="{0B71AB94-33B8-4557-B427-2DCA06A84CFC}" srcOrd="3" destOrd="0" presId="urn:microsoft.com/office/officeart/2018/2/layout/IconVerticalSolidList"/>
    <dgm:cxn modelId="{F5DA6589-2A14-4A6A-B40E-458099CB3E11}" type="presParOf" srcId="{265D9CCB-B14D-4B4B-A403-DA9B56CBF644}" destId="{911E36BA-FC1F-4D60-A1F3-01A9E3DF9213}" srcOrd="5" destOrd="0" presId="urn:microsoft.com/office/officeart/2018/2/layout/IconVerticalSolidList"/>
    <dgm:cxn modelId="{A99A9B25-8A7E-4B43-A1E7-89DA59CC6EC2}" type="presParOf" srcId="{265D9CCB-B14D-4B4B-A403-DA9B56CBF644}" destId="{40304577-0E7B-4806-822F-637CDD4B5971}" srcOrd="6" destOrd="0" presId="urn:microsoft.com/office/officeart/2018/2/layout/IconVerticalSolidList"/>
    <dgm:cxn modelId="{062208F2-5683-4768-999C-0AA9E27F3845}" type="presParOf" srcId="{40304577-0E7B-4806-822F-637CDD4B5971}" destId="{8760ACB7-706B-405E-9B6E-46C0CB74458A}" srcOrd="0" destOrd="0" presId="urn:microsoft.com/office/officeart/2018/2/layout/IconVerticalSolidList"/>
    <dgm:cxn modelId="{BDAA79CC-A0F3-4269-8FC9-49C569925F99}" type="presParOf" srcId="{40304577-0E7B-4806-822F-637CDD4B5971}" destId="{A848BFA5-24AD-47AA-B40A-DF187AE75939}" srcOrd="1" destOrd="0" presId="urn:microsoft.com/office/officeart/2018/2/layout/IconVerticalSolidList"/>
    <dgm:cxn modelId="{D7C8EA39-8B85-4FD3-BEFD-2D9F0B44CC06}" type="presParOf" srcId="{40304577-0E7B-4806-822F-637CDD4B5971}" destId="{BC949D4D-95D8-4B95-9C14-427607A14101}" srcOrd="2" destOrd="0" presId="urn:microsoft.com/office/officeart/2018/2/layout/IconVerticalSolidList"/>
    <dgm:cxn modelId="{752A2151-950D-4337-AE85-B6BAE18C5E9E}" type="presParOf" srcId="{40304577-0E7B-4806-822F-637CDD4B5971}" destId="{2DE29532-7D3A-448C-A24B-A5E3DCE9F7A9}" srcOrd="3" destOrd="0" presId="urn:microsoft.com/office/officeart/2018/2/layout/IconVerticalSolidList"/>
    <dgm:cxn modelId="{3880BC12-60B4-49C1-9DFA-EAF56752C993}" type="presParOf" srcId="{265D9CCB-B14D-4B4B-A403-DA9B56CBF644}" destId="{22D20BF7-9F31-4C25-81E0-8D23205A8FB2}" srcOrd="7" destOrd="0" presId="urn:microsoft.com/office/officeart/2018/2/layout/IconVerticalSolidList"/>
    <dgm:cxn modelId="{E64C4AF9-F183-4A23-B643-EDD1B120AA96}" type="presParOf" srcId="{265D9CCB-B14D-4B4B-A403-DA9B56CBF644}" destId="{207668A8-7202-446A-9A3B-1588D875BF5F}" srcOrd="8" destOrd="0" presId="urn:microsoft.com/office/officeart/2018/2/layout/IconVerticalSolidList"/>
    <dgm:cxn modelId="{B40A6DEC-4A14-43A7-B6B4-51B5D9FA98EA}" type="presParOf" srcId="{207668A8-7202-446A-9A3B-1588D875BF5F}" destId="{F99160A3-9109-4D9A-B094-848F76C5BCE4}" srcOrd="0" destOrd="0" presId="urn:microsoft.com/office/officeart/2018/2/layout/IconVerticalSolidList"/>
    <dgm:cxn modelId="{86831339-CD6E-405F-825A-664C51D1E718}" type="presParOf" srcId="{207668A8-7202-446A-9A3B-1588D875BF5F}" destId="{E863A489-26B9-4427-A89C-3BEFC1167815}" srcOrd="1" destOrd="0" presId="urn:microsoft.com/office/officeart/2018/2/layout/IconVerticalSolidList"/>
    <dgm:cxn modelId="{24968A3D-0F35-42B1-87B8-478377084B96}" type="presParOf" srcId="{207668A8-7202-446A-9A3B-1588D875BF5F}" destId="{63662F1A-83D2-4054-A1BD-F03FF4067B33}" srcOrd="2" destOrd="0" presId="urn:microsoft.com/office/officeart/2018/2/layout/IconVerticalSolidList"/>
    <dgm:cxn modelId="{6FB42830-F7E0-49DD-8ED6-735E6EAE80D7}" type="presParOf" srcId="{207668A8-7202-446A-9A3B-1588D875BF5F}" destId="{28E27967-FA8C-4F03-9723-21AD18B53F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4F161E-4589-46CB-9ED0-A641D68DBAB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4A6AC2-9509-48F8-9303-4CC2B99C2800}">
      <dgm:prSet/>
      <dgm:spPr/>
      <dgm:t>
        <a:bodyPr/>
        <a:lstStyle/>
        <a:p>
          <a:r>
            <a:rPr lang="en-US"/>
            <a:t>Arduino operates at 5v</a:t>
          </a:r>
        </a:p>
      </dgm:t>
    </dgm:pt>
    <dgm:pt modelId="{EF347800-4D8C-488A-996F-E549C909A760}" type="parTrans" cxnId="{BC81D607-9DF1-4BB6-B2E0-39E55E7774C5}">
      <dgm:prSet/>
      <dgm:spPr/>
      <dgm:t>
        <a:bodyPr/>
        <a:lstStyle/>
        <a:p>
          <a:endParaRPr lang="en-US"/>
        </a:p>
      </dgm:t>
    </dgm:pt>
    <dgm:pt modelId="{6E0A3F1D-8EC7-4333-A39C-9C5680F04508}" type="sibTrans" cxnId="{BC81D607-9DF1-4BB6-B2E0-39E55E7774C5}">
      <dgm:prSet/>
      <dgm:spPr/>
      <dgm:t>
        <a:bodyPr/>
        <a:lstStyle/>
        <a:p>
          <a:endParaRPr lang="en-US"/>
        </a:p>
      </dgm:t>
    </dgm:pt>
    <dgm:pt modelId="{266741D0-C6C2-45A1-8563-094E12868D48}">
      <dgm:prSet/>
      <dgm:spPr/>
      <dgm:t>
        <a:bodyPr/>
        <a:lstStyle/>
        <a:p>
          <a:r>
            <a:rPr lang="en-US"/>
            <a:t>LCD 16*2 consume around 30mA</a:t>
          </a:r>
        </a:p>
      </dgm:t>
    </dgm:pt>
    <dgm:pt modelId="{0624E4BC-8590-46DE-A21E-CD6D28AF1F85}" type="parTrans" cxnId="{05F3596A-6718-44BE-9675-6C858FE127FE}">
      <dgm:prSet/>
      <dgm:spPr/>
      <dgm:t>
        <a:bodyPr/>
        <a:lstStyle/>
        <a:p>
          <a:endParaRPr lang="en-US"/>
        </a:p>
      </dgm:t>
    </dgm:pt>
    <dgm:pt modelId="{D108B3CC-FE27-4C3D-81C5-8259256BC1E9}" type="sibTrans" cxnId="{05F3596A-6718-44BE-9675-6C858FE127FE}">
      <dgm:prSet/>
      <dgm:spPr/>
      <dgm:t>
        <a:bodyPr/>
        <a:lstStyle/>
        <a:p>
          <a:endParaRPr lang="en-US"/>
        </a:p>
      </dgm:t>
    </dgm:pt>
    <dgm:pt modelId="{E2008A1B-E0FA-4E5A-BD98-DDDDABE531B7}">
      <dgm:prSet/>
      <dgm:spPr/>
      <dgm:t>
        <a:bodyPr/>
        <a:lstStyle/>
        <a:p>
          <a:r>
            <a:rPr lang="en-US"/>
            <a:t>RFID module operates at 3.3v and consume around 13-26mA</a:t>
          </a:r>
        </a:p>
      </dgm:t>
    </dgm:pt>
    <dgm:pt modelId="{A52BD28A-90A1-4003-AD57-13F1ED635FF3}" type="parTrans" cxnId="{A5D1518B-8086-41BB-8FB9-89A23830AAAC}">
      <dgm:prSet/>
      <dgm:spPr/>
      <dgm:t>
        <a:bodyPr/>
        <a:lstStyle/>
        <a:p>
          <a:endParaRPr lang="en-US"/>
        </a:p>
      </dgm:t>
    </dgm:pt>
    <dgm:pt modelId="{2A7228F2-F942-4385-902E-9BB30DA1A015}" type="sibTrans" cxnId="{A5D1518B-8086-41BB-8FB9-89A23830AAAC}">
      <dgm:prSet/>
      <dgm:spPr/>
      <dgm:t>
        <a:bodyPr/>
        <a:lstStyle/>
        <a:p>
          <a:endParaRPr lang="en-US"/>
        </a:p>
      </dgm:t>
    </dgm:pt>
    <dgm:pt modelId="{DA914C79-2960-4C2C-8917-B79108CD2482}">
      <dgm:prSet/>
      <dgm:spPr/>
      <dgm:t>
        <a:bodyPr/>
        <a:lstStyle/>
        <a:p>
          <a:r>
            <a:rPr lang="en-US"/>
            <a:t>Servo motor consumed power based on torque, typically it can use 100- 250 when moving</a:t>
          </a:r>
        </a:p>
      </dgm:t>
    </dgm:pt>
    <dgm:pt modelId="{B63FD195-B211-4B1D-8500-583363804FA6}" type="parTrans" cxnId="{AF43E3D4-14A7-426B-8DE1-3AA275F9F4E6}">
      <dgm:prSet/>
      <dgm:spPr/>
      <dgm:t>
        <a:bodyPr/>
        <a:lstStyle/>
        <a:p>
          <a:endParaRPr lang="en-US"/>
        </a:p>
      </dgm:t>
    </dgm:pt>
    <dgm:pt modelId="{DA48577C-1BCB-4837-8920-240989DF23D7}" type="sibTrans" cxnId="{AF43E3D4-14A7-426B-8DE1-3AA275F9F4E6}">
      <dgm:prSet/>
      <dgm:spPr/>
      <dgm:t>
        <a:bodyPr/>
        <a:lstStyle/>
        <a:p>
          <a:endParaRPr lang="en-US"/>
        </a:p>
      </dgm:t>
    </dgm:pt>
    <dgm:pt modelId="{36FFE32F-0A7F-4434-A83B-67C93094176B}">
      <dgm:prSet/>
      <dgm:spPr/>
      <dgm:t>
        <a:bodyPr/>
        <a:lstStyle/>
        <a:p>
          <a:r>
            <a:rPr lang="en-US"/>
            <a:t>Ultrasonic sensor draw about 15mA</a:t>
          </a:r>
        </a:p>
      </dgm:t>
    </dgm:pt>
    <dgm:pt modelId="{B287B608-2194-47ED-8CDB-1EACDE716209}" type="parTrans" cxnId="{862E75CC-99CD-480B-A404-AD74A06B1FD6}">
      <dgm:prSet/>
      <dgm:spPr/>
      <dgm:t>
        <a:bodyPr/>
        <a:lstStyle/>
        <a:p>
          <a:endParaRPr lang="en-US"/>
        </a:p>
      </dgm:t>
    </dgm:pt>
    <dgm:pt modelId="{56B4DBD2-6E00-4014-A747-78A65C23DA9E}" type="sibTrans" cxnId="{862E75CC-99CD-480B-A404-AD74A06B1FD6}">
      <dgm:prSet/>
      <dgm:spPr/>
      <dgm:t>
        <a:bodyPr/>
        <a:lstStyle/>
        <a:p>
          <a:endParaRPr lang="en-US"/>
        </a:p>
      </dgm:t>
    </dgm:pt>
    <dgm:pt modelId="{718F3CDC-6764-4EBB-9EF2-2A31594B8D4B}">
      <dgm:prSet/>
      <dgm:spPr/>
      <dgm:t>
        <a:bodyPr/>
        <a:lstStyle/>
        <a:p>
          <a:r>
            <a:rPr lang="en-US"/>
            <a:t>Buzzer usually draws around10-20mA</a:t>
          </a:r>
        </a:p>
      </dgm:t>
    </dgm:pt>
    <dgm:pt modelId="{42EBB5D4-60E7-458B-9C8B-4D1BF83A5871}" type="parTrans" cxnId="{6B7F1CCA-ADE4-473A-8F1D-B850EEF7D318}">
      <dgm:prSet/>
      <dgm:spPr/>
      <dgm:t>
        <a:bodyPr/>
        <a:lstStyle/>
        <a:p>
          <a:endParaRPr lang="en-US"/>
        </a:p>
      </dgm:t>
    </dgm:pt>
    <dgm:pt modelId="{A50CB46B-A1F5-4F39-AA8F-091C6059D92B}" type="sibTrans" cxnId="{6B7F1CCA-ADE4-473A-8F1D-B850EEF7D318}">
      <dgm:prSet/>
      <dgm:spPr/>
      <dgm:t>
        <a:bodyPr/>
        <a:lstStyle/>
        <a:p>
          <a:endParaRPr lang="en-US"/>
        </a:p>
      </dgm:t>
    </dgm:pt>
    <dgm:pt modelId="{055103E6-42A8-4C2A-95C2-7682A159DDE5}" type="pres">
      <dgm:prSet presAssocID="{2B4F161E-4589-46CB-9ED0-A641D68DBABC}" presName="root" presStyleCnt="0">
        <dgm:presLayoutVars>
          <dgm:dir/>
          <dgm:resizeHandles val="exact"/>
        </dgm:presLayoutVars>
      </dgm:prSet>
      <dgm:spPr/>
    </dgm:pt>
    <dgm:pt modelId="{7F6543EE-3214-4B26-AF91-F5A335DA1815}" type="pres">
      <dgm:prSet presAssocID="{D24A6AC2-9509-48F8-9303-4CC2B99C2800}" presName="compNode" presStyleCnt="0"/>
      <dgm:spPr/>
    </dgm:pt>
    <dgm:pt modelId="{ABCD4547-66CF-4599-889B-4EFDFD3580DC}" type="pres">
      <dgm:prSet presAssocID="{D24A6AC2-9509-48F8-9303-4CC2B99C2800}" presName="bgRect" presStyleLbl="bgShp" presStyleIdx="0" presStyleCnt="6"/>
      <dgm:spPr/>
    </dgm:pt>
    <dgm:pt modelId="{17DE7EBA-E885-42A5-82CA-09FEE78D88B6}" type="pres">
      <dgm:prSet presAssocID="{D24A6AC2-9509-48F8-9303-4CC2B99C280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7CEAE93-B212-45C7-A22D-551062C373A3}" type="pres">
      <dgm:prSet presAssocID="{D24A6AC2-9509-48F8-9303-4CC2B99C2800}" presName="spaceRect" presStyleCnt="0"/>
      <dgm:spPr/>
    </dgm:pt>
    <dgm:pt modelId="{3504F783-A7A6-4C1C-A88A-4D1EB55ABE1D}" type="pres">
      <dgm:prSet presAssocID="{D24A6AC2-9509-48F8-9303-4CC2B99C2800}" presName="parTx" presStyleLbl="revTx" presStyleIdx="0" presStyleCnt="6">
        <dgm:presLayoutVars>
          <dgm:chMax val="0"/>
          <dgm:chPref val="0"/>
        </dgm:presLayoutVars>
      </dgm:prSet>
      <dgm:spPr/>
    </dgm:pt>
    <dgm:pt modelId="{7115FAB7-C46C-486B-965B-98842218783D}" type="pres">
      <dgm:prSet presAssocID="{6E0A3F1D-8EC7-4333-A39C-9C5680F04508}" presName="sibTrans" presStyleCnt="0"/>
      <dgm:spPr/>
    </dgm:pt>
    <dgm:pt modelId="{079D51F0-863D-4A24-98E2-984075B9BCC0}" type="pres">
      <dgm:prSet presAssocID="{266741D0-C6C2-45A1-8563-094E12868D48}" presName="compNode" presStyleCnt="0"/>
      <dgm:spPr/>
    </dgm:pt>
    <dgm:pt modelId="{DAB63F34-3188-4525-AED0-15AB82396CDB}" type="pres">
      <dgm:prSet presAssocID="{266741D0-C6C2-45A1-8563-094E12868D48}" presName="bgRect" presStyleLbl="bgShp" presStyleIdx="1" presStyleCnt="6"/>
      <dgm:spPr/>
    </dgm:pt>
    <dgm:pt modelId="{8C99E9D7-6D29-4455-9EAE-ED94B32BE918}" type="pres">
      <dgm:prSet presAssocID="{266741D0-C6C2-45A1-8563-094E12868D4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B08B9EDC-DC3C-4C18-885F-62EB52847EC3}" type="pres">
      <dgm:prSet presAssocID="{266741D0-C6C2-45A1-8563-094E12868D48}" presName="spaceRect" presStyleCnt="0"/>
      <dgm:spPr/>
    </dgm:pt>
    <dgm:pt modelId="{7FC094E2-2A84-401D-9113-6064DB87CE59}" type="pres">
      <dgm:prSet presAssocID="{266741D0-C6C2-45A1-8563-094E12868D48}" presName="parTx" presStyleLbl="revTx" presStyleIdx="1" presStyleCnt="6">
        <dgm:presLayoutVars>
          <dgm:chMax val="0"/>
          <dgm:chPref val="0"/>
        </dgm:presLayoutVars>
      </dgm:prSet>
      <dgm:spPr/>
    </dgm:pt>
    <dgm:pt modelId="{ACFC4A49-E987-4DB8-AD32-7BDD38EB9C6E}" type="pres">
      <dgm:prSet presAssocID="{D108B3CC-FE27-4C3D-81C5-8259256BC1E9}" presName="sibTrans" presStyleCnt="0"/>
      <dgm:spPr/>
    </dgm:pt>
    <dgm:pt modelId="{EC04DEDC-B96F-4CFD-851F-1A1B722B6C45}" type="pres">
      <dgm:prSet presAssocID="{E2008A1B-E0FA-4E5A-BD98-DDDDABE531B7}" presName="compNode" presStyleCnt="0"/>
      <dgm:spPr/>
    </dgm:pt>
    <dgm:pt modelId="{84809AAB-FAE7-4C8B-9EA1-6AAF12C05AC9}" type="pres">
      <dgm:prSet presAssocID="{E2008A1B-E0FA-4E5A-BD98-DDDDABE531B7}" presName="bgRect" presStyleLbl="bgShp" presStyleIdx="2" presStyleCnt="6"/>
      <dgm:spPr/>
    </dgm:pt>
    <dgm:pt modelId="{FDCB8DCF-0009-4B6F-9CAB-667B0563C8C9}" type="pres">
      <dgm:prSet presAssocID="{E2008A1B-E0FA-4E5A-BD98-DDDDABE531B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12EECA3D-3699-40EB-982F-3D2B35D8BF55}" type="pres">
      <dgm:prSet presAssocID="{E2008A1B-E0FA-4E5A-BD98-DDDDABE531B7}" presName="spaceRect" presStyleCnt="0"/>
      <dgm:spPr/>
    </dgm:pt>
    <dgm:pt modelId="{BE5F9EB1-6F57-4488-A0F1-7D1C50EAA7E8}" type="pres">
      <dgm:prSet presAssocID="{E2008A1B-E0FA-4E5A-BD98-DDDDABE531B7}" presName="parTx" presStyleLbl="revTx" presStyleIdx="2" presStyleCnt="6">
        <dgm:presLayoutVars>
          <dgm:chMax val="0"/>
          <dgm:chPref val="0"/>
        </dgm:presLayoutVars>
      </dgm:prSet>
      <dgm:spPr/>
    </dgm:pt>
    <dgm:pt modelId="{2F668552-EA28-49FE-885C-23E07C394E76}" type="pres">
      <dgm:prSet presAssocID="{2A7228F2-F942-4385-902E-9BB30DA1A015}" presName="sibTrans" presStyleCnt="0"/>
      <dgm:spPr/>
    </dgm:pt>
    <dgm:pt modelId="{38C4642A-DF55-4D28-B5C6-6FB8DC598B51}" type="pres">
      <dgm:prSet presAssocID="{DA914C79-2960-4C2C-8917-B79108CD2482}" presName="compNode" presStyleCnt="0"/>
      <dgm:spPr/>
    </dgm:pt>
    <dgm:pt modelId="{7457340D-BF8B-46BE-A856-D288737578A5}" type="pres">
      <dgm:prSet presAssocID="{DA914C79-2960-4C2C-8917-B79108CD2482}" presName="bgRect" presStyleLbl="bgShp" presStyleIdx="3" presStyleCnt="6"/>
      <dgm:spPr/>
    </dgm:pt>
    <dgm:pt modelId="{710EB338-7B31-44E1-93FA-84F7A8DA13CE}" type="pres">
      <dgm:prSet presAssocID="{DA914C79-2960-4C2C-8917-B79108CD248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lectric Car"/>
        </a:ext>
      </dgm:extLst>
    </dgm:pt>
    <dgm:pt modelId="{4B8A3A32-6854-4C08-849C-0FCD91DA929D}" type="pres">
      <dgm:prSet presAssocID="{DA914C79-2960-4C2C-8917-B79108CD2482}" presName="spaceRect" presStyleCnt="0"/>
      <dgm:spPr/>
    </dgm:pt>
    <dgm:pt modelId="{70769348-33D8-4663-8ED6-17D6E74D81D0}" type="pres">
      <dgm:prSet presAssocID="{DA914C79-2960-4C2C-8917-B79108CD2482}" presName="parTx" presStyleLbl="revTx" presStyleIdx="3" presStyleCnt="6">
        <dgm:presLayoutVars>
          <dgm:chMax val="0"/>
          <dgm:chPref val="0"/>
        </dgm:presLayoutVars>
      </dgm:prSet>
      <dgm:spPr/>
    </dgm:pt>
    <dgm:pt modelId="{500E4207-EB0B-4E6A-A44E-50CB5DB03975}" type="pres">
      <dgm:prSet presAssocID="{DA48577C-1BCB-4837-8920-240989DF23D7}" presName="sibTrans" presStyleCnt="0"/>
      <dgm:spPr/>
    </dgm:pt>
    <dgm:pt modelId="{BD7D557F-2A94-4786-B1C6-48273EF13797}" type="pres">
      <dgm:prSet presAssocID="{36FFE32F-0A7F-4434-A83B-67C93094176B}" presName="compNode" presStyleCnt="0"/>
      <dgm:spPr/>
    </dgm:pt>
    <dgm:pt modelId="{6983C4DB-6B3A-4DE2-898B-4A6D914E08EA}" type="pres">
      <dgm:prSet presAssocID="{36FFE32F-0A7F-4434-A83B-67C93094176B}" presName="bgRect" presStyleLbl="bgShp" presStyleIdx="4" presStyleCnt="6"/>
      <dgm:spPr/>
    </dgm:pt>
    <dgm:pt modelId="{05626619-28D0-44AD-8F38-803C901C4318}" type="pres">
      <dgm:prSet presAssocID="{36FFE32F-0A7F-4434-A83B-67C93094176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Fi"/>
        </a:ext>
      </dgm:extLst>
    </dgm:pt>
    <dgm:pt modelId="{132F47A4-B829-47BA-931B-1841756FB517}" type="pres">
      <dgm:prSet presAssocID="{36FFE32F-0A7F-4434-A83B-67C93094176B}" presName="spaceRect" presStyleCnt="0"/>
      <dgm:spPr/>
    </dgm:pt>
    <dgm:pt modelId="{40D1CC71-0A5B-49AF-83E0-FF1DC29102B2}" type="pres">
      <dgm:prSet presAssocID="{36FFE32F-0A7F-4434-A83B-67C93094176B}" presName="parTx" presStyleLbl="revTx" presStyleIdx="4" presStyleCnt="6">
        <dgm:presLayoutVars>
          <dgm:chMax val="0"/>
          <dgm:chPref val="0"/>
        </dgm:presLayoutVars>
      </dgm:prSet>
      <dgm:spPr/>
    </dgm:pt>
    <dgm:pt modelId="{54285F81-5A5E-4107-9CD6-F2273BD96626}" type="pres">
      <dgm:prSet presAssocID="{56B4DBD2-6E00-4014-A747-78A65C23DA9E}" presName="sibTrans" presStyleCnt="0"/>
      <dgm:spPr/>
    </dgm:pt>
    <dgm:pt modelId="{A531C571-FF88-4038-9ECE-519EFF1686F7}" type="pres">
      <dgm:prSet presAssocID="{718F3CDC-6764-4EBB-9EF2-2A31594B8D4B}" presName="compNode" presStyleCnt="0"/>
      <dgm:spPr/>
    </dgm:pt>
    <dgm:pt modelId="{853DA9F1-0641-402E-B4E5-398175185AB9}" type="pres">
      <dgm:prSet presAssocID="{718F3CDC-6764-4EBB-9EF2-2A31594B8D4B}" presName="bgRect" presStyleLbl="bgShp" presStyleIdx="5" presStyleCnt="6"/>
      <dgm:spPr/>
    </dgm:pt>
    <dgm:pt modelId="{E9F18DA6-4335-4969-862C-5C3983A31C60}" type="pres">
      <dgm:prSet presAssocID="{718F3CDC-6764-4EBB-9EF2-2A31594B8D4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ee"/>
        </a:ext>
      </dgm:extLst>
    </dgm:pt>
    <dgm:pt modelId="{F8443E20-A6FA-4A61-B999-9BDFAA01B3E7}" type="pres">
      <dgm:prSet presAssocID="{718F3CDC-6764-4EBB-9EF2-2A31594B8D4B}" presName="spaceRect" presStyleCnt="0"/>
      <dgm:spPr/>
    </dgm:pt>
    <dgm:pt modelId="{712DFF94-6C38-4DB2-9376-509DEA40543B}" type="pres">
      <dgm:prSet presAssocID="{718F3CDC-6764-4EBB-9EF2-2A31594B8D4B}" presName="parTx" presStyleLbl="revTx" presStyleIdx="5" presStyleCnt="6">
        <dgm:presLayoutVars>
          <dgm:chMax val="0"/>
          <dgm:chPref val="0"/>
        </dgm:presLayoutVars>
      </dgm:prSet>
      <dgm:spPr/>
    </dgm:pt>
  </dgm:ptLst>
  <dgm:cxnLst>
    <dgm:cxn modelId="{BC81D607-9DF1-4BB6-B2E0-39E55E7774C5}" srcId="{2B4F161E-4589-46CB-9ED0-A641D68DBABC}" destId="{D24A6AC2-9509-48F8-9303-4CC2B99C2800}" srcOrd="0" destOrd="0" parTransId="{EF347800-4D8C-488A-996F-E549C909A760}" sibTransId="{6E0A3F1D-8EC7-4333-A39C-9C5680F04508}"/>
    <dgm:cxn modelId="{58209B1D-E001-465B-834F-688B00FBC42C}" type="presOf" srcId="{E2008A1B-E0FA-4E5A-BD98-DDDDABE531B7}" destId="{BE5F9EB1-6F57-4488-A0F1-7D1C50EAA7E8}" srcOrd="0" destOrd="0" presId="urn:microsoft.com/office/officeart/2018/2/layout/IconVerticalSolidList"/>
    <dgm:cxn modelId="{5EA7AB67-171C-478C-BF6E-8AF8D8D0D708}" type="presOf" srcId="{2B4F161E-4589-46CB-9ED0-A641D68DBABC}" destId="{055103E6-42A8-4C2A-95C2-7682A159DDE5}" srcOrd="0" destOrd="0" presId="urn:microsoft.com/office/officeart/2018/2/layout/IconVerticalSolidList"/>
    <dgm:cxn modelId="{05F3596A-6718-44BE-9675-6C858FE127FE}" srcId="{2B4F161E-4589-46CB-9ED0-A641D68DBABC}" destId="{266741D0-C6C2-45A1-8563-094E12868D48}" srcOrd="1" destOrd="0" parTransId="{0624E4BC-8590-46DE-A21E-CD6D28AF1F85}" sibTransId="{D108B3CC-FE27-4C3D-81C5-8259256BC1E9}"/>
    <dgm:cxn modelId="{4BAC2256-21DC-481D-A615-DC501A2AE4E4}" type="presOf" srcId="{36FFE32F-0A7F-4434-A83B-67C93094176B}" destId="{40D1CC71-0A5B-49AF-83E0-FF1DC29102B2}" srcOrd="0" destOrd="0" presId="urn:microsoft.com/office/officeart/2018/2/layout/IconVerticalSolidList"/>
    <dgm:cxn modelId="{B7E7E456-7F67-43F2-BD17-1869C31C4377}" type="presOf" srcId="{D24A6AC2-9509-48F8-9303-4CC2B99C2800}" destId="{3504F783-A7A6-4C1C-A88A-4D1EB55ABE1D}" srcOrd="0" destOrd="0" presId="urn:microsoft.com/office/officeart/2018/2/layout/IconVerticalSolidList"/>
    <dgm:cxn modelId="{A5D1518B-8086-41BB-8FB9-89A23830AAAC}" srcId="{2B4F161E-4589-46CB-9ED0-A641D68DBABC}" destId="{E2008A1B-E0FA-4E5A-BD98-DDDDABE531B7}" srcOrd="2" destOrd="0" parTransId="{A52BD28A-90A1-4003-AD57-13F1ED635FF3}" sibTransId="{2A7228F2-F942-4385-902E-9BB30DA1A015}"/>
    <dgm:cxn modelId="{FAA9EFAD-BF69-4CAE-992C-B200E21DBA11}" type="presOf" srcId="{266741D0-C6C2-45A1-8563-094E12868D48}" destId="{7FC094E2-2A84-401D-9113-6064DB87CE59}" srcOrd="0" destOrd="0" presId="urn:microsoft.com/office/officeart/2018/2/layout/IconVerticalSolidList"/>
    <dgm:cxn modelId="{10449AC5-97C6-49DE-AB9A-585C6CA662C4}" type="presOf" srcId="{718F3CDC-6764-4EBB-9EF2-2A31594B8D4B}" destId="{712DFF94-6C38-4DB2-9376-509DEA40543B}" srcOrd="0" destOrd="0" presId="urn:microsoft.com/office/officeart/2018/2/layout/IconVerticalSolidList"/>
    <dgm:cxn modelId="{6B7F1CCA-ADE4-473A-8F1D-B850EEF7D318}" srcId="{2B4F161E-4589-46CB-9ED0-A641D68DBABC}" destId="{718F3CDC-6764-4EBB-9EF2-2A31594B8D4B}" srcOrd="5" destOrd="0" parTransId="{42EBB5D4-60E7-458B-9C8B-4D1BF83A5871}" sibTransId="{A50CB46B-A1F5-4F39-AA8F-091C6059D92B}"/>
    <dgm:cxn modelId="{862E75CC-99CD-480B-A404-AD74A06B1FD6}" srcId="{2B4F161E-4589-46CB-9ED0-A641D68DBABC}" destId="{36FFE32F-0A7F-4434-A83B-67C93094176B}" srcOrd="4" destOrd="0" parTransId="{B287B608-2194-47ED-8CDB-1EACDE716209}" sibTransId="{56B4DBD2-6E00-4014-A747-78A65C23DA9E}"/>
    <dgm:cxn modelId="{AF43E3D4-14A7-426B-8DE1-3AA275F9F4E6}" srcId="{2B4F161E-4589-46CB-9ED0-A641D68DBABC}" destId="{DA914C79-2960-4C2C-8917-B79108CD2482}" srcOrd="3" destOrd="0" parTransId="{B63FD195-B211-4B1D-8500-583363804FA6}" sibTransId="{DA48577C-1BCB-4837-8920-240989DF23D7}"/>
    <dgm:cxn modelId="{63F48CF6-4DDD-4714-9DFE-FFFCB396A134}" type="presOf" srcId="{DA914C79-2960-4C2C-8917-B79108CD2482}" destId="{70769348-33D8-4663-8ED6-17D6E74D81D0}" srcOrd="0" destOrd="0" presId="urn:microsoft.com/office/officeart/2018/2/layout/IconVerticalSolidList"/>
    <dgm:cxn modelId="{A8C7766C-53CD-47C6-B2AC-4DBFF0120DB2}" type="presParOf" srcId="{055103E6-42A8-4C2A-95C2-7682A159DDE5}" destId="{7F6543EE-3214-4B26-AF91-F5A335DA1815}" srcOrd="0" destOrd="0" presId="urn:microsoft.com/office/officeart/2018/2/layout/IconVerticalSolidList"/>
    <dgm:cxn modelId="{6C691578-2BCE-4ABF-99C1-4CDB3F338EBA}" type="presParOf" srcId="{7F6543EE-3214-4B26-AF91-F5A335DA1815}" destId="{ABCD4547-66CF-4599-889B-4EFDFD3580DC}" srcOrd="0" destOrd="0" presId="urn:microsoft.com/office/officeart/2018/2/layout/IconVerticalSolidList"/>
    <dgm:cxn modelId="{CA97E81E-5295-4548-82D3-2B6622BB01CF}" type="presParOf" srcId="{7F6543EE-3214-4B26-AF91-F5A335DA1815}" destId="{17DE7EBA-E885-42A5-82CA-09FEE78D88B6}" srcOrd="1" destOrd="0" presId="urn:microsoft.com/office/officeart/2018/2/layout/IconVerticalSolidList"/>
    <dgm:cxn modelId="{F140EBA7-8539-4808-AF43-A6EC248A5F77}" type="presParOf" srcId="{7F6543EE-3214-4B26-AF91-F5A335DA1815}" destId="{A7CEAE93-B212-45C7-A22D-551062C373A3}" srcOrd="2" destOrd="0" presId="urn:microsoft.com/office/officeart/2018/2/layout/IconVerticalSolidList"/>
    <dgm:cxn modelId="{DE4BE882-F1F7-4898-AEEF-1CC06D03CB4E}" type="presParOf" srcId="{7F6543EE-3214-4B26-AF91-F5A335DA1815}" destId="{3504F783-A7A6-4C1C-A88A-4D1EB55ABE1D}" srcOrd="3" destOrd="0" presId="urn:microsoft.com/office/officeart/2018/2/layout/IconVerticalSolidList"/>
    <dgm:cxn modelId="{202818C3-2C66-4173-BE87-4B976D868770}" type="presParOf" srcId="{055103E6-42A8-4C2A-95C2-7682A159DDE5}" destId="{7115FAB7-C46C-486B-965B-98842218783D}" srcOrd="1" destOrd="0" presId="urn:microsoft.com/office/officeart/2018/2/layout/IconVerticalSolidList"/>
    <dgm:cxn modelId="{8A4DAA61-554D-4523-90AA-9F638270FB8F}" type="presParOf" srcId="{055103E6-42A8-4C2A-95C2-7682A159DDE5}" destId="{079D51F0-863D-4A24-98E2-984075B9BCC0}" srcOrd="2" destOrd="0" presId="urn:microsoft.com/office/officeart/2018/2/layout/IconVerticalSolidList"/>
    <dgm:cxn modelId="{B4A47BA7-E20D-49D4-B6BC-C730E93117C2}" type="presParOf" srcId="{079D51F0-863D-4A24-98E2-984075B9BCC0}" destId="{DAB63F34-3188-4525-AED0-15AB82396CDB}" srcOrd="0" destOrd="0" presId="urn:microsoft.com/office/officeart/2018/2/layout/IconVerticalSolidList"/>
    <dgm:cxn modelId="{24A4CAF4-600A-4414-834F-0F9900C9F929}" type="presParOf" srcId="{079D51F0-863D-4A24-98E2-984075B9BCC0}" destId="{8C99E9D7-6D29-4455-9EAE-ED94B32BE918}" srcOrd="1" destOrd="0" presId="urn:microsoft.com/office/officeart/2018/2/layout/IconVerticalSolidList"/>
    <dgm:cxn modelId="{E6C5DCE1-5003-4CD8-B882-9965D8D0EF2A}" type="presParOf" srcId="{079D51F0-863D-4A24-98E2-984075B9BCC0}" destId="{B08B9EDC-DC3C-4C18-885F-62EB52847EC3}" srcOrd="2" destOrd="0" presId="urn:microsoft.com/office/officeart/2018/2/layout/IconVerticalSolidList"/>
    <dgm:cxn modelId="{631F52ED-36A1-4238-ABEA-DD3EC49981C0}" type="presParOf" srcId="{079D51F0-863D-4A24-98E2-984075B9BCC0}" destId="{7FC094E2-2A84-401D-9113-6064DB87CE59}" srcOrd="3" destOrd="0" presId="urn:microsoft.com/office/officeart/2018/2/layout/IconVerticalSolidList"/>
    <dgm:cxn modelId="{68CC1570-7A1B-4C5B-9EAB-469E8DD26207}" type="presParOf" srcId="{055103E6-42A8-4C2A-95C2-7682A159DDE5}" destId="{ACFC4A49-E987-4DB8-AD32-7BDD38EB9C6E}" srcOrd="3" destOrd="0" presId="urn:microsoft.com/office/officeart/2018/2/layout/IconVerticalSolidList"/>
    <dgm:cxn modelId="{BCF97295-1A4A-4E4F-9164-3D0FE0131F4E}" type="presParOf" srcId="{055103E6-42A8-4C2A-95C2-7682A159DDE5}" destId="{EC04DEDC-B96F-4CFD-851F-1A1B722B6C45}" srcOrd="4" destOrd="0" presId="urn:microsoft.com/office/officeart/2018/2/layout/IconVerticalSolidList"/>
    <dgm:cxn modelId="{088170EE-11BA-4EB2-8D4F-40A2FE118405}" type="presParOf" srcId="{EC04DEDC-B96F-4CFD-851F-1A1B722B6C45}" destId="{84809AAB-FAE7-4C8B-9EA1-6AAF12C05AC9}" srcOrd="0" destOrd="0" presId="urn:microsoft.com/office/officeart/2018/2/layout/IconVerticalSolidList"/>
    <dgm:cxn modelId="{C0B8F3B6-5C36-48B8-8C77-88A438F0CFA3}" type="presParOf" srcId="{EC04DEDC-B96F-4CFD-851F-1A1B722B6C45}" destId="{FDCB8DCF-0009-4B6F-9CAB-667B0563C8C9}" srcOrd="1" destOrd="0" presId="urn:microsoft.com/office/officeart/2018/2/layout/IconVerticalSolidList"/>
    <dgm:cxn modelId="{DA475775-255C-42E2-8824-B85F2A69D2F5}" type="presParOf" srcId="{EC04DEDC-B96F-4CFD-851F-1A1B722B6C45}" destId="{12EECA3D-3699-40EB-982F-3D2B35D8BF55}" srcOrd="2" destOrd="0" presId="urn:microsoft.com/office/officeart/2018/2/layout/IconVerticalSolidList"/>
    <dgm:cxn modelId="{0880F9C3-0E06-4E07-8487-B7D1F09B3D5C}" type="presParOf" srcId="{EC04DEDC-B96F-4CFD-851F-1A1B722B6C45}" destId="{BE5F9EB1-6F57-4488-A0F1-7D1C50EAA7E8}" srcOrd="3" destOrd="0" presId="urn:microsoft.com/office/officeart/2018/2/layout/IconVerticalSolidList"/>
    <dgm:cxn modelId="{D13ACBF1-44B6-48CC-87CC-681EA3302CBB}" type="presParOf" srcId="{055103E6-42A8-4C2A-95C2-7682A159DDE5}" destId="{2F668552-EA28-49FE-885C-23E07C394E76}" srcOrd="5" destOrd="0" presId="urn:microsoft.com/office/officeart/2018/2/layout/IconVerticalSolidList"/>
    <dgm:cxn modelId="{CDF8A1E0-C671-4CC9-96AB-0236E548667D}" type="presParOf" srcId="{055103E6-42A8-4C2A-95C2-7682A159DDE5}" destId="{38C4642A-DF55-4D28-B5C6-6FB8DC598B51}" srcOrd="6" destOrd="0" presId="urn:microsoft.com/office/officeart/2018/2/layout/IconVerticalSolidList"/>
    <dgm:cxn modelId="{2A8627EC-6B4E-4745-9D65-16938E070965}" type="presParOf" srcId="{38C4642A-DF55-4D28-B5C6-6FB8DC598B51}" destId="{7457340D-BF8B-46BE-A856-D288737578A5}" srcOrd="0" destOrd="0" presId="urn:microsoft.com/office/officeart/2018/2/layout/IconVerticalSolidList"/>
    <dgm:cxn modelId="{2164D505-B0D9-4A2A-9F40-6C959CCB4AD5}" type="presParOf" srcId="{38C4642A-DF55-4D28-B5C6-6FB8DC598B51}" destId="{710EB338-7B31-44E1-93FA-84F7A8DA13CE}" srcOrd="1" destOrd="0" presId="urn:microsoft.com/office/officeart/2018/2/layout/IconVerticalSolidList"/>
    <dgm:cxn modelId="{BA122E55-640A-457F-BC6C-90B9BAC06E66}" type="presParOf" srcId="{38C4642A-DF55-4D28-B5C6-6FB8DC598B51}" destId="{4B8A3A32-6854-4C08-849C-0FCD91DA929D}" srcOrd="2" destOrd="0" presId="urn:microsoft.com/office/officeart/2018/2/layout/IconVerticalSolidList"/>
    <dgm:cxn modelId="{28280043-8F77-41D8-AD0B-FEF9B8C7514B}" type="presParOf" srcId="{38C4642A-DF55-4D28-B5C6-6FB8DC598B51}" destId="{70769348-33D8-4663-8ED6-17D6E74D81D0}" srcOrd="3" destOrd="0" presId="urn:microsoft.com/office/officeart/2018/2/layout/IconVerticalSolidList"/>
    <dgm:cxn modelId="{895C13EF-DA22-4878-8585-8C999E0BF56E}" type="presParOf" srcId="{055103E6-42A8-4C2A-95C2-7682A159DDE5}" destId="{500E4207-EB0B-4E6A-A44E-50CB5DB03975}" srcOrd="7" destOrd="0" presId="urn:microsoft.com/office/officeart/2018/2/layout/IconVerticalSolidList"/>
    <dgm:cxn modelId="{85003F31-63C9-49BE-B943-4EF7AE5445D3}" type="presParOf" srcId="{055103E6-42A8-4C2A-95C2-7682A159DDE5}" destId="{BD7D557F-2A94-4786-B1C6-48273EF13797}" srcOrd="8" destOrd="0" presId="urn:microsoft.com/office/officeart/2018/2/layout/IconVerticalSolidList"/>
    <dgm:cxn modelId="{DD1A5121-EA55-49C6-B16C-C8DA1708EE53}" type="presParOf" srcId="{BD7D557F-2A94-4786-B1C6-48273EF13797}" destId="{6983C4DB-6B3A-4DE2-898B-4A6D914E08EA}" srcOrd="0" destOrd="0" presId="urn:microsoft.com/office/officeart/2018/2/layout/IconVerticalSolidList"/>
    <dgm:cxn modelId="{B2FD45E7-002E-4776-BDDC-B4233449021F}" type="presParOf" srcId="{BD7D557F-2A94-4786-B1C6-48273EF13797}" destId="{05626619-28D0-44AD-8F38-803C901C4318}" srcOrd="1" destOrd="0" presId="urn:microsoft.com/office/officeart/2018/2/layout/IconVerticalSolidList"/>
    <dgm:cxn modelId="{5F55BC83-34C1-4F06-9ABB-DA6C757A8520}" type="presParOf" srcId="{BD7D557F-2A94-4786-B1C6-48273EF13797}" destId="{132F47A4-B829-47BA-931B-1841756FB517}" srcOrd="2" destOrd="0" presId="urn:microsoft.com/office/officeart/2018/2/layout/IconVerticalSolidList"/>
    <dgm:cxn modelId="{390BBB0E-6384-47E9-8662-62F0BF6AB8E5}" type="presParOf" srcId="{BD7D557F-2A94-4786-B1C6-48273EF13797}" destId="{40D1CC71-0A5B-49AF-83E0-FF1DC29102B2}" srcOrd="3" destOrd="0" presId="urn:microsoft.com/office/officeart/2018/2/layout/IconVerticalSolidList"/>
    <dgm:cxn modelId="{FD6F451A-8620-4A8C-9779-1F3981270831}" type="presParOf" srcId="{055103E6-42A8-4C2A-95C2-7682A159DDE5}" destId="{54285F81-5A5E-4107-9CD6-F2273BD96626}" srcOrd="9" destOrd="0" presId="urn:microsoft.com/office/officeart/2018/2/layout/IconVerticalSolidList"/>
    <dgm:cxn modelId="{5EEA3B52-D2AF-476E-B972-490FC1BDAC96}" type="presParOf" srcId="{055103E6-42A8-4C2A-95C2-7682A159DDE5}" destId="{A531C571-FF88-4038-9ECE-519EFF1686F7}" srcOrd="10" destOrd="0" presId="urn:microsoft.com/office/officeart/2018/2/layout/IconVerticalSolidList"/>
    <dgm:cxn modelId="{27D8EBCC-9A66-4B56-BF7E-AA2468977617}" type="presParOf" srcId="{A531C571-FF88-4038-9ECE-519EFF1686F7}" destId="{853DA9F1-0641-402E-B4E5-398175185AB9}" srcOrd="0" destOrd="0" presId="urn:microsoft.com/office/officeart/2018/2/layout/IconVerticalSolidList"/>
    <dgm:cxn modelId="{A951307C-37EC-4D71-9875-76EA8A26F2CF}" type="presParOf" srcId="{A531C571-FF88-4038-9ECE-519EFF1686F7}" destId="{E9F18DA6-4335-4969-862C-5C3983A31C60}" srcOrd="1" destOrd="0" presId="urn:microsoft.com/office/officeart/2018/2/layout/IconVerticalSolidList"/>
    <dgm:cxn modelId="{72D90F44-1098-47B1-A2F7-A2EC8BCBA520}" type="presParOf" srcId="{A531C571-FF88-4038-9ECE-519EFF1686F7}" destId="{F8443E20-A6FA-4A61-B999-9BDFAA01B3E7}" srcOrd="2" destOrd="0" presId="urn:microsoft.com/office/officeart/2018/2/layout/IconVerticalSolidList"/>
    <dgm:cxn modelId="{AD356449-A8C4-4065-BC82-6FB366A271FE}" type="presParOf" srcId="{A531C571-FF88-4038-9ECE-519EFF1686F7}" destId="{712DFF94-6C38-4DB2-9376-509DEA40543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888297-822D-4E8B-A34C-812FE4D9590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C46025-BC0C-47A6-B545-D6C5079EB6D4}">
      <dgm:prSet/>
      <dgm:spPr/>
      <dgm:t>
        <a:bodyPr/>
        <a:lstStyle/>
        <a:p>
          <a:r>
            <a:rPr lang="en-US"/>
            <a:t>The servo motor open and close the cabinet door, which depends on the angle of rotation</a:t>
          </a:r>
        </a:p>
      </dgm:t>
    </dgm:pt>
    <dgm:pt modelId="{ABA47F1B-205F-4D1E-AEE0-E403FF574FE9}" type="parTrans" cxnId="{2FBEA725-CBA6-4C7C-965E-171ACBE45D7D}">
      <dgm:prSet/>
      <dgm:spPr/>
      <dgm:t>
        <a:bodyPr/>
        <a:lstStyle/>
        <a:p>
          <a:endParaRPr lang="en-US"/>
        </a:p>
      </dgm:t>
    </dgm:pt>
    <dgm:pt modelId="{032FC487-97AC-45B7-A95D-1BB3FB8C719C}" type="sibTrans" cxnId="{2FBEA725-CBA6-4C7C-965E-171ACBE45D7D}">
      <dgm:prSet/>
      <dgm:spPr/>
      <dgm:t>
        <a:bodyPr/>
        <a:lstStyle/>
        <a:p>
          <a:endParaRPr lang="en-US"/>
        </a:p>
      </dgm:t>
    </dgm:pt>
    <dgm:pt modelId="{8A8E0F9F-0180-448D-A589-2D067273157F}">
      <dgm:prSet/>
      <dgm:spPr/>
      <dgm:t>
        <a:bodyPr/>
        <a:lstStyle/>
        <a:p>
          <a:r>
            <a:rPr lang="en-US"/>
            <a:t>The servo motor uses Pulse Width Modulation to position its shaft</a:t>
          </a:r>
        </a:p>
      </dgm:t>
    </dgm:pt>
    <dgm:pt modelId="{8BD0EE76-B4BF-49A9-9CDA-3DA5FDA15BFC}" type="parTrans" cxnId="{578B3577-9C67-4241-9753-E3B9A8D9D3A8}">
      <dgm:prSet/>
      <dgm:spPr/>
      <dgm:t>
        <a:bodyPr/>
        <a:lstStyle/>
        <a:p>
          <a:endParaRPr lang="en-US"/>
        </a:p>
      </dgm:t>
    </dgm:pt>
    <dgm:pt modelId="{0DB6734E-EC71-4D50-B681-4F2575738A8D}" type="sibTrans" cxnId="{578B3577-9C67-4241-9753-E3B9A8D9D3A8}">
      <dgm:prSet/>
      <dgm:spPr/>
      <dgm:t>
        <a:bodyPr/>
        <a:lstStyle/>
        <a:p>
          <a:endParaRPr lang="en-US"/>
        </a:p>
      </dgm:t>
    </dgm:pt>
    <dgm:pt modelId="{BAEC7890-5065-4285-8BBF-AEB5C903905D}">
      <dgm:prSet/>
      <dgm:spPr/>
      <dgm:t>
        <a:bodyPr/>
        <a:lstStyle/>
        <a:p>
          <a:r>
            <a:rPr lang="en-US"/>
            <a:t>The typical signal is a pulse that ranges between 1ms to 2ms and sent every 20ms</a:t>
          </a:r>
        </a:p>
      </dgm:t>
    </dgm:pt>
    <dgm:pt modelId="{3C2E3673-92CE-4C0A-AC80-F567766820B5}" type="parTrans" cxnId="{80A3C4FC-A49E-4FBA-ACDE-7FBB922BCAA9}">
      <dgm:prSet/>
      <dgm:spPr/>
      <dgm:t>
        <a:bodyPr/>
        <a:lstStyle/>
        <a:p>
          <a:endParaRPr lang="en-US"/>
        </a:p>
      </dgm:t>
    </dgm:pt>
    <dgm:pt modelId="{D1CC5D58-51F1-4CDC-B042-2E2526AA112F}" type="sibTrans" cxnId="{80A3C4FC-A49E-4FBA-ACDE-7FBB922BCAA9}">
      <dgm:prSet/>
      <dgm:spPr/>
      <dgm:t>
        <a:bodyPr/>
        <a:lstStyle/>
        <a:p>
          <a:endParaRPr lang="en-US"/>
        </a:p>
      </dgm:t>
    </dgm:pt>
    <dgm:pt modelId="{C3ECD1CC-6A53-4C68-971D-ADAA72AD61C0}" type="pres">
      <dgm:prSet presAssocID="{FF888297-822D-4E8B-A34C-812FE4D9590D}" presName="root" presStyleCnt="0">
        <dgm:presLayoutVars>
          <dgm:dir/>
          <dgm:resizeHandles val="exact"/>
        </dgm:presLayoutVars>
      </dgm:prSet>
      <dgm:spPr/>
    </dgm:pt>
    <dgm:pt modelId="{F8799783-0BE4-408B-9C21-EC910FAA8AD2}" type="pres">
      <dgm:prSet presAssocID="{8CC46025-BC0C-47A6-B545-D6C5079EB6D4}" presName="compNode" presStyleCnt="0"/>
      <dgm:spPr/>
    </dgm:pt>
    <dgm:pt modelId="{5E106660-D0F3-4BEC-83E4-CE1BCE4D36F1}" type="pres">
      <dgm:prSet presAssocID="{8CC46025-BC0C-47A6-B545-D6C5079EB6D4}" presName="bgRect" presStyleLbl="bgShp" presStyleIdx="0" presStyleCnt="3"/>
      <dgm:spPr/>
    </dgm:pt>
    <dgm:pt modelId="{F2FDAE82-EA3D-4A06-95D7-4627074BDDA9}" type="pres">
      <dgm:prSet presAssocID="{8CC46025-BC0C-47A6-B545-D6C5079EB6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AB1E3B5B-9AC2-4D28-86B6-1D3A8034C746}" type="pres">
      <dgm:prSet presAssocID="{8CC46025-BC0C-47A6-B545-D6C5079EB6D4}" presName="spaceRect" presStyleCnt="0"/>
      <dgm:spPr/>
    </dgm:pt>
    <dgm:pt modelId="{0724DB3F-62F9-4D58-856E-7CCC34B184A9}" type="pres">
      <dgm:prSet presAssocID="{8CC46025-BC0C-47A6-B545-D6C5079EB6D4}" presName="parTx" presStyleLbl="revTx" presStyleIdx="0" presStyleCnt="3">
        <dgm:presLayoutVars>
          <dgm:chMax val="0"/>
          <dgm:chPref val="0"/>
        </dgm:presLayoutVars>
      </dgm:prSet>
      <dgm:spPr/>
    </dgm:pt>
    <dgm:pt modelId="{2D4E8E20-264B-4595-9A78-322929779D84}" type="pres">
      <dgm:prSet presAssocID="{032FC487-97AC-45B7-A95D-1BB3FB8C719C}" presName="sibTrans" presStyleCnt="0"/>
      <dgm:spPr/>
    </dgm:pt>
    <dgm:pt modelId="{E6672944-90F9-42BB-AC73-72E1AD266161}" type="pres">
      <dgm:prSet presAssocID="{8A8E0F9F-0180-448D-A589-2D067273157F}" presName="compNode" presStyleCnt="0"/>
      <dgm:spPr/>
    </dgm:pt>
    <dgm:pt modelId="{3AF53F59-EC73-4B7F-8DBE-0FA419DDBC3A}" type="pres">
      <dgm:prSet presAssocID="{8A8E0F9F-0180-448D-A589-2D067273157F}" presName="bgRect" presStyleLbl="bgShp" presStyleIdx="1" presStyleCnt="3"/>
      <dgm:spPr/>
    </dgm:pt>
    <dgm:pt modelId="{1CAF1FE7-1BB0-407C-8353-9AF638858E6C}" type="pres">
      <dgm:prSet presAssocID="{8A8E0F9F-0180-448D-A589-2D067273157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4ADBF34-18B6-4C1F-BB5D-092193ADBD30}" type="pres">
      <dgm:prSet presAssocID="{8A8E0F9F-0180-448D-A589-2D067273157F}" presName="spaceRect" presStyleCnt="0"/>
      <dgm:spPr/>
    </dgm:pt>
    <dgm:pt modelId="{C49ED641-28AD-4FD7-8160-0F7811779C61}" type="pres">
      <dgm:prSet presAssocID="{8A8E0F9F-0180-448D-A589-2D067273157F}" presName="parTx" presStyleLbl="revTx" presStyleIdx="1" presStyleCnt="3">
        <dgm:presLayoutVars>
          <dgm:chMax val="0"/>
          <dgm:chPref val="0"/>
        </dgm:presLayoutVars>
      </dgm:prSet>
      <dgm:spPr/>
    </dgm:pt>
    <dgm:pt modelId="{3D9BA5B0-E447-4684-A952-F99E7BD516DC}" type="pres">
      <dgm:prSet presAssocID="{0DB6734E-EC71-4D50-B681-4F2575738A8D}" presName="sibTrans" presStyleCnt="0"/>
      <dgm:spPr/>
    </dgm:pt>
    <dgm:pt modelId="{C57440FE-63B2-43A0-8A18-C28FBE0A6D85}" type="pres">
      <dgm:prSet presAssocID="{BAEC7890-5065-4285-8BBF-AEB5C903905D}" presName="compNode" presStyleCnt="0"/>
      <dgm:spPr/>
    </dgm:pt>
    <dgm:pt modelId="{091251EF-870E-45DE-A5CA-3C7207DAA72B}" type="pres">
      <dgm:prSet presAssocID="{BAEC7890-5065-4285-8BBF-AEB5C903905D}" presName="bgRect" presStyleLbl="bgShp" presStyleIdx="2" presStyleCnt="3"/>
      <dgm:spPr/>
    </dgm:pt>
    <dgm:pt modelId="{7FE92440-3B28-41C7-AE7E-4B5DC6B7EA90}" type="pres">
      <dgm:prSet presAssocID="{BAEC7890-5065-4285-8BBF-AEB5C90390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EFC7A515-1886-459A-8B00-7D68D4A4A077}" type="pres">
      <dgm:prSet presAssocID="{BAEC7890-5065-4285-8BBF-AEB5C903905D}" presName="spaceRect" presStyleCnt="0"/>
      <dgm:spPr/>
    </dgm:pt>
    <dgm:pt modelId="{832A7985-20BD-4A87-AAD1-273780D5D4A8}" type="pres">
      <dgm:prSet presAssocID="{BAEC7890-5065-4285-8BBF-AEB5C903905D}" presName="parTx" presStyleLbl="revTx" presStyleIdx="2" presStyleCnt="3">
        <dgm:presLayoutVars>
          <dgm:chMax val="0"/>
          <dgm:chPref val="0"/>
        </dgm:presLayoutVars>
      </dgm:prSet>
      <dgm:spPr/>
    </dgm:pt>
  </dgm:ptLst>
  <dgm:cxnLst>
    <dgm:cxn modelId="{957F0011-A458-4669-862C-BB9F167EB14E}" type="presOf" srcId="{BAEC7890-5065-4285-8BBF-AEB5C903905D}" destId="{832A7985-20BD-4A87-AAD1-273780D5D4A8}" srcOrd="0" destOrd="0" presId="urn:microsoft.com/office/officeart/2018/2/layout/IconVerticalSolidList"/>
    <dgm:cxn modelId="{2FBEA725-CBA6-4C7C-965E-171ACBE45D7D}" srcId="{FF888297-822D-4E8B-A34C-812FE4D9590D}" destId="{8CC46025-BC0C-47A6-B545-D6C5079EB6D4}" srcOrd="0" destOrd="0" parTransId="{ABA47F1B-205F-4D1E-AEE0-E403FF574FE9}" sibTransId="{032FC487-97AC-45B7-A95D-1BB3FB8C719C}"/>
    <dgm:cxn modelId="{1FE15A74-A462-499F-8B41-B06A5C216B2F}" type="presOf" srcId="{8A8E0F9F-0180-448D-A589-2D067273157F}" destId="{C49ED641-28AD-4FD7-8160-0F7811779C61}" srcOrd="0" destOrd="0" presId="urn:microsoft.com/office/officeart/2018/2/layout/IconVerticalSolidList"/>
    <dgm:cxn modelId="{578B3577-9C67-4241-9753-E3B9A8D9D3A8}" srcId="{FF888297-822D-4E8B-A34C-812FE4D9590D}" destId="{8A8E0F9F-0180-448D-A589-2D067273157F}" srcOrd="1" destOrd="0" parTransId="{8BD0EE76-B4BF-49A9-9CDA-3DA5FDA15BFC}" sibTransId="{0DB6734E-EC71-4D50-B681-4F2575738A8D}"/>
    <dgm:cxn modelId="{7AC3B8E4-F6A7-4A85-B692-2FCB47A7D689}" type="presOf" srcId="{FF888297-822D-4E8B-A34C-812FE4D9590D}" destId="{C3ECD1CC-6A53-4C68-971D-ADAA72AD61C0}" srcOrd="0" destOrd="0" presId="urn:microsoft.com/office/officeart/2018/2/layout/IconVerticalSolidList"/>
    <dgm:cxn modelId="{A44F37F5-9787-4267-87D0-8F47C388B98F}" type="presOf" srcId="{8CC46025-BC0C-47A6-B545-D6C5079EB6D4}" destId="{0724DB3F-62F9-4D58-856E-7CCC34B184A9}" srcOrd="0" destOrd="0" presId="urn:microsoft.com/office/officeart/2018/2/layout/IconVerticalSolidList"/>
    <dgm:cxn modelId="{80A3C4FC-A49E-4FBA-ACDE-7FBB922BCAA9}" srcId="{FF888297-822D-4E8B-A34C-812FE4D9590D}" destId="{BAEC7890-5065-4285-8BBF-AEB5C903905D}" srcOrd="2" destOrd="0" parTransId="{3C2E3673-92CE-4C0A-AC80-F567766820B5}" sibTransId="{D1CC5D58-51F1-4CDC-B042-2E2526AA112F}"/>
    <dgm:cxn modelId="{DD85D149-0685-474B-95CE-037516A4415A}" type="presParOf" srcId="{C3ECD1CC-6A53-4C68-971D-ADAA72AD61C0}" destId="{F8799783-0BE4-408B-9C21-EC910FAA8AD2}" srcOrd="0" destOrd="0" presId="urn:microsoft.com/office/officeart/2018/2/layout/IconVerticalSolidList"/>
    <dgm:cxn modelId="{50B3264B-5081-4C1D-B7E9-6808F6A60162}" type="presParOf" srcId="{F8799783-0BE4-408B-9C21-EC910FAA8AD2}" destId="{5E106660-D0F3-4BEC-83E4-CE1BCE4D36F1}" srcOrd="0" destOrd="0" presId="urn:microsoft.com/office/officeart/2018/2/layout/IconVerticalSolidList"/>
    <dgm:cxn modelId="{228B53C7-8A3A-47A9-9B7C-41648163A4AD}" type="presParOf" srcId="{F8799783-0BE4-408B-9C21-EC910FAA8AD2}" destId="{F2FDAE82-EA3D-4A06-95D7-4627074BDDA9}" srcOrd="1" destOrd="0" presId="urn:microsoft.com/office/officeart/2018/2/layout/IconVerticalSolidList"/>
    <dgm:cxn modelId="{83384BC8-4024-4E18-8830-B10A36C273F9}" type="presParOf" srcId="{F8799783-0BE4-408B-9C21-EC910FAA8AD2}" destId="{AB1E3B5B-9AC2-4D28-86B6-1D3A8034C746}" srcOrd="2" destOrd="0" presId="urn:microsoft.com/office/officeart/2018/2/layout/IconVerticalSolidList"/>
    <dgm:cxn modelId="{A1BBE8C9-3C41-4678-A966-4A02E1473257}" type="presParOf" srcId="{F8799783-0BE4-408B-9C21-EC910FAA8AD2}" destId="{0724DB3F-62F9-4D58-856E-7CCC34B184A9}" srcOrd="3" destOrd="0" presId="urn:microsoft.com/office/officeart/2018/2/layout/IconVerticalSolidList"/>
    <dgm:cxn modelId="{02A62D07-7D89-4802-AC29-67721994F2ED}" type="presParOf" srcId="{C3ECD1CC-6A53-4C68-971D-ADAA72AD61C0}" destId="{2D4E8E20-264B-4595-9A78-322929779D84}" srcOrd="1" destOrd="0" presId="urn:microsoft.com/office/officeart/2018/2/layout/IconVerticalSolidList"/>
    <dgm:cxn modelId="{C627D883-4A99-42E4-8E53-CE3D6DEF3A6F}" type="presParOf" srcId="{C3ECD1CC-6A53-4C68-971D-ADAA72AD61C0}" destId="{E6672944-90F9-42BB-AC73-72E1AD266161}" srcOrd="2" destOrd="0" presId="urn:microsoft.com/office/officeart/2018/2/layout/IconVerticalSolidList"/>
    <dgm:cxn modelId="{3C333A15-C18B-4CBB-BA16-EBA371490C4D}" type="presParOf" srcId="{E6672944-90F9-42BB-AC73-72E1AD266161}" destId="{3AF53F59-EC73-4B7F-8DBE-0FA419DDBC3A}" srcOrd="0" destOrd="0" presId="urn:microsoft.com/office/officeart/2018/2/layout/IconVerticalSolidList"/>
    <dgm:cxn modelId="{162FAF2E-148C-493A-839E-19116F349129}" type="presParOf" srcId="{E6672944-90F9-42BB-AC73-72E1AD266161}" destId="{1CAF1FE7-1BB0-407C-8353-9AF638858E6C}" srcOrd="1" destOrd="0" presId="urn:microsoft.com/office/officeart/2018/2/layout/IconVerticalSolidList"/>
    <dgm:cxn modelId="{71F3748C-C5A5-45BE-B1A2-E49AD9D24836}" type="presParOf" srcId="{E6672944-90F9-42BB-AC73-72E1AD266161}" destId="{A4ADBF34-18B6-4C1F-BB5D-092193ADBD30}" srcOrd="2" destOrd="0" presId="urn:microsoft.com/office/officeart/2018/2/layout/IconVerticalSolidList"/>
    <dgm:cxn modelId="{76ED9E08-F2CE-427D-85E0-ABC5F9EA0EC0}" type="presParOf" srcId="{E6672944-90F9-42BB-AC73-72E1AD266161}" destId="{C49ED641-28AD-4FD7-8160-0F7811779C61}" srcOrd="3" destOrd="0" presId="urn:microsoft.com/office/officeart/2018/2/layout/IconVerticalSolidList"/>
    <dgm:cxn modelId="{D2732E18-037B-46E4-B288-0FFB233C9DD1}" type="presParOf" srcId="{C3ECD1CC-6A53-4C68-971D-ADAA72AD61C0}" destId="{3D9BA5B0-E447-4684-A952-F99E7BD516DC}" srcOrd="3" destOrd="0" presId="urn:microsoft.com/office/officeart/2018/2/layout/IconVerticalSolidList"/>
    <dgm:cxn modelId="{2429B999-28EB-4E41-98B5-DEEF009FA7A2}" type="presParOf" srcId="{C3ECD1CC-6A53-4C68-971D-ADAA72AD61C0}" destId="{C57440FE-63B2-43A0-8A18-C28FBE0A6D85}" srcOrd="4" destOrd="0" presId="urn:microsoft.com/office/officeart/2018/2/layout/IconVerticalSolidList"/>
    <dgm:cxn modelId="{6E9B16EF-7572-48FA-85CC-9F2D28B94719}" type="presParOf" srcId="{C57440FE-63B2-43A0-8A18-C28FBE0A6D85}" destId="{091251EF-870E-45DE-A5CA-3C7207DAA72B}" srcOrd="0" destOrd="0" presId="urn:microsoft.com/office/officeart/2018/2/layout/IconVerticalSolidList"/>
    <dgm:cxn modelId="{5871B435-A0E5-4182-83E0-6DE8613EE3BC}" type="presParOf" srcId="{C57440FE-63B2-43A0-8A18-C28FBE0A6D85}" destId="{7FE92440-3B28-41C7-AE7E-4B5DC6B7EA90}" srcOrd="1" destOrd="0" presId="urn:microsoft.com/office/officeart/2018/2/layout/IconVerticalSolidList"/>
    <dgm:cxn modelId="{29836284-6D84-49F6-8BAF-7D4C2F940927}" type="presParOf" srcId="{C57440FE-63B2-43A0-8A18-C28FBE0A6D85}" destId="{EFC7A515-1886-459A-8B00-7D68D4A4A077}" srcOrd="2" destOrd="0" presId="urn:microsoft.com/office/officeart/2018/2/layout/IconVerticalSolidList"/>
    <dgm:cxn modelId="{2C40CD14-258E-409E-9F50-2A35C94D50AF}" type="presParOf" srcId="{C57440FE-63B2-43A0-8A18-C28FBE0A6D85}" destId="{832A7985-20BD-4A87-AAD1-273780D5D4A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9446BC-D130-49C4-BC8D-442B338DA8D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43749F9-C24C-43EE-B70B-77D7B072F61E}">
      <dgm:prSet/>
      <dgm:spPr/>
      <dgm:t>
        <a:bodyPr/>
        <a:lstStyle/>
        <a:p>
          <a:r>
            <a:rPr lang="en-US"/>
            <a:t>Transistor current gain  ≈ 100</a:t>
          </a:r>
        </a:p>
      </dgm:t>
    </dgm:pt>
    <dgm:pt modelId="{B65F6C31-E471-4C3A-9B35-5461EE60C57E}" type="parTrans" cxnId="{26904B66-61CD-4E24-BBE7-93F44CF84411}">
      <dgm:prSet/>
      <dgm:spPr/>
      <dgm:t>
        <a:bodyPr/>
        <a:lstStyle/>
        <a:p>
          <a:endParaRPr lang="en-US"/>
        </a:p>
      </dgm:t>
    </dgm:pt>
    <dgm:pt modelId="{5F9009A2-D5FC-48E5-84AD-CE8A1312E401}" type="sibTrans" cxnId="{26904B66-61CD-4E24-BBE7-93F44CF84411}">
      <dgm:prSet/>
      <dgm:spPr/>
      <dgm:t>
        <a:bodyPr/>
        <a:lstStyle/>
        <a:p>
          <a:endParaRPr lang="en-US"/>
        </a:p>
      </dgm:t>
    </dgm:pt>
    <dgm:pt modelId="{083D50DC-F80E-4E35-9025-088E58E1F9E4}">
      <dgm:prSet/>
      <dgm:spPr/>
      <dgm:t>
        <a:bodyPr/>
        <a:lstStyle/>
        <a:p>
          <a:r>
            <a:rPr lang="en-US"/>
            <a:t>Buzzer operating current ≈ 15mA</a:t>
          </a:r>
        </a:p>
      </dgm:t>
    </dgm:pt>
    <dgm:pt modelId="{030D3EED-817F-4C07-8CD6-DCC7E1349372}" type="parTrans" cxnId="{307A29EF-A80F-4059-A9B0-D296C998B881}">
      <dgm:prSet/>
      <dgm:spPr/>
      <dgm:t>
        <a:bodyPr/>
        <a:lstStyle/>
        <a:p>
          <a:endParaRPr lang="en-US"/>
        </a:p>
      </dgm:t>
    </dgm:pt>
    <dgm:pt modelId="{5514F52E-F1A5-4949-8E2E-F1FB38AA8BF3}" type="sibTrans" cxnId="{307A29EF-A80F-4059-A9B0-D296C998B881}">
      <dgm:prSet/>
      <dgm:spPr/>
      <dgm:t>
        <a:bodyPr/>
        <a:lstStyle/>
        <a:p>
          <a:endParaRPr lang="en-US"/>
        </a:p>
      </dgm:t>
    </dgm:pt>
    <dgm:pt modelId="{2C8C70BC-1205-499F-8AE1-C672BA8F9F63}" type="pres">
      <dgm:prSet presAssocID="{1B9446BC-D130-49C4-BC8D-442B338DA8D7}" presName="root" presStyleCnt="0">
        <dgm:presLayoutVars>
          <dgm:dir/>
          <dgm:resizeHandles val="exact"/>
        </dgm:presLayoutVars>
      </dgm:prSet>
      <dgm:spPr/>
    </dgm:pt>
    <dgm:pt modelId="{7AA3171F-811E-484C-AAB6-F84F2709C9BD}" type="pres">
      <dgm:prSet presAssocID="{E43749F9-C24C-43EE-B70B-77D7B072F61E}" presName="compNode" presStyleCnt="0"/>
      <dgm:spPr/>
    </dgm:pt>
    <dgm:pt modelId="{85E3A333-36E5-49F1-B92D-3A34F8E956F4}" type="pres">
      <dgm:prSet presAssocID="{E43749F9-C24C-43EE-B70B-77D7B072F61E}" presName="bgRect" presStyleLbl="bgShp" presStyleIdx="0" presStyleCnt="2"/>
      <dgm:spPr/>
    </dgm:pt>
    <dgm:pt modelId="{A4754ED7-577D-4F68-8C20-F8BE9FF345A7}" type="pres">
      <dgm:prSet presAssocID="{E43749F9-C24C-43EE-B70B-77D7B072F6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89930A9-30FE-44AE-A0B9-D9D9D2ABA74A}" type="pres">
      <dgm:prSet presAssocID="{E43749F9-C24C-43EE-B70B-77D7B072F61E}" presName="spaceRect" presStyleCnt="0"/>
      <dgm:spPr/>
    </dgm:pt>
    <dgm:pt modelId="{929F013A-27C2-4D94-B4AE-DCE1A34940D8}" type="pres">
      <dgm:prSet presAssocID="{E43749F9-C24C-43EE-B70B-77D7B072F61E}" presName="parTx" presStyleLbl="revTx" presStyleIdx="0" presStyleCnt="2">
        <dgm:presLayoutVars>
          <dgm:chMax val="0"/>
          <dgm:chPref val="0"/>
        </dgm:presLayoutVars>
      </dgm:prSet>
      <dgm:spPr/>
    </dgm:pt>
    <dgm:pt modelId="{0F3EE327-4141-456A-91BC-CC939880BB26}" type="pres">
      <dgm:prSet presAssocID="{5F9009A2-D5FC-48E5-84AD-CE8A1312E401}" presName="sibTrans" presStyleCnt="0"/>
      <dgm:spPr/>
    </dgm:pt>
    <dgm:pt modelId="{F03456BD-1260-4D5A-826E-FB3221EB83A8}" type="pres">
      <dgm:prSet presAssocID="{083D50DC-F80E-4E35-9025-088E58E1F9E4}" presName="compNode" presStyleCnt="0"/>
      <dgm:spPr/>
    </dgm:pt>
    <dgm:pt modelId="{C3B80152-518F-4805-AF9B-22F78BA2A379}" type="pres">
      <dgm:prSet presAssocID="{083D50DC-F80E-4E35-9025-088E58E1F9E4}" presName="bgRect" presStyleLbl="bgShp" presStyleIdx="1" presStyleCnt="2"/>
      <dgm:spPr/>
    </dgm:pt>
    <dgm:pt modelId="{EC3CDA71-D6E8-4790-A104-86C9935B2E07}" type="pres">
      <dgm:prSet presAssocID="{083D50DC-F80E-4E35-9025-088E58E1F9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AE603D45-F7F5-44CB-8A42-1DDEAFFD7D92}" type="pres">
      <dgm:prSet presAssocID="{083D50DC-F80E-4E35-9025-088E58E1F9E4}" presName="spaceRect" presStyleCnt="0"/>
      <dgm:spPr/>
    </dgm:pt>
    <dgm:pt modelId="{5B6B41D3-BA54-483B-91FC-B12F66DDF476}" type="pres">
      <dgm:prSet presAssocID="{083D50DC-F80E-4E35-9025-088E58E1F9E4}" presName="parTx" presStyleLbl="revTx" presStyleIdx="1" presStyleCnt="2">
        <dgm:presLayoutVars>
          <dgm:chMax val="0"/>
          <dgm:chPref val="0"/>
        </dgm:presLayoutVars>
      </dgm:prSet>
      <dgm:spPr/>
    </dgm:pt>
  </dgm:ptLst>
  <dgm:cxnLst>
    <dgm:cxn modelId="{26904B66-61CD-4E24-BBE7-93F44CF84411}" srcId="{1B9446BC-D130-49C4-BC8D-442B338DA8D7}" destId="{E43749F9-C24C-43EE-B70B-77D7B072F61E}" srcOrd="0" destOrd="0" parTransId="{B65F6C31-E471-4C3A-9B35-5461EE60C57E}" sibTransId="{5F9009A2-D5FC-48E5-84AD-CE8A1312E401}"/>
    <dgm:cxn modelId="{3C771083-22D0-4F86-9063-1E5E0FCB842F}" type="presOf" srcId="{E43749F9-C24C-43EE-B70B-77D7B072F61E}" destId="{929F013A-27C2-4D94-B4AE-DCE1A34940D8}" srcOrd="0" destOrd="0" presId="urn:microsoft.com/office/officeart/2018/2/layout/IconVerticalSolidList"/>
    <dgm:cxn modelId="{77E879C1-3A10-44FF-88C6-08127BCDAF3C}" type="presOf" srcId="{083D50DC-F80E-4E35-9025-088E58E1F9E4}" destId="{5B6B41D3-BA54-483B-91FC-B12F66DDF476}" srcOrd="0" destOrd="0" presId="urn:microsoft.com/office/officeart/2018/2/layout/IconVerticalSolidList"/>
    <dgm:cxn modelId="{52124DCE-6FB8-4727-91BB-19CD0CF260EF}" type="presOf" srcId="{1B9446BC-D130-49C4-BC8D-442B338DA8D7}" destId="{2C8C70BC-1205-499F-8AE1-C672BA8F9F63}" srcOrd="0" destOrd="0" presId="urn:microsoft.com/office/officeart/2018/2/layout/IconVerticalSolidList"/>
    <dgm:cxn modelId="{307A29EF-A80F-4059-A9B0-D296C998B881}" srcId="{1B9446BC-D130-49C4-BC8D-442B338DA8D7}" destId="{083D50DC-F80E-4E35-9025-088E58E1F9E4}" srcOrd="1" destOrd="0" parTransId="{030D3EED-817F-4C07-8CD6-DCC7E1349372}" sibTransId="{5514F52E-F1A5-4949-8E2E-F1FB38AA8BF3}"/>
    <dgm:cxn modelId="{22B08082-F473-4D00-8009-15822AE74329}" type="presParOf" srcId="{2C8C70BC-1205-499F-8AE1-C672BA8F9F63}" destId="{7AA3171F-811E-484C-AAB6-F84F2709C9BD}" srcOrd="0" destOrd="0" presId="urn:microsoft.com/office/officeart/2018/2/layout/IconVerticalSolidList"/>
    <dgm:cxn modelId="{60384772-9403-44CA-AE4D-7A6D04D31858}" type="presParOf" srcId="{7AA3171F-811E-484C-AAB6-F84F2709C9BD}" destId="{85E3A333-36E5-49F1-B92D-3A34F8E956F4}" srcOrd="0" destOrd="0" presId="urn:microsoft.com/office/officeart/2018/2/layout/IconVerticalSolidList"/>
    <dgm:cxn modelId="{19131D2E-57FF-4218-AACD-4DD403E9C94D}" type="presParOf" srcId="{7AA3171F-811E-484C-AAB6-F84F2709C9BD}" destId="{A4754ED7-577D-4F68-8C20-F8BE9FF345A7}" srcOrd="1" destOrd="0" presId="urn:microsoft.com/office/officeart/2018/2/layout/IconVerticalSolidList"/>
    <dgm:cxn modelId="{5187018C-F623-494B-A803-0136758F3669}" type="presParOf" srcId="{7AA3171F-811E-484C-AAB6-F84F2709C9BD}" destId="{389930A9-30FE-44AE-A0B9-D9D9D2ABA74A}" srcOrd="2" destOrd="0" presId="urn:microsoft.com/office/officeart/2018/2/layout/IconVerticalSolidList"/>
    <dgm:cxn modelId="{C3D9EF40-B88C-4123-B0EB-920F1DB72B6D}" type="presParOf" srcId="{7AA3171F-811E-484C-AAB6-F84F2709C9BD}" destId="{929F013A-27C2-4D94-B4AE-DCE1A34940D8}" srcOrd="3" destOrd="0" presId="urn:microsoft.com/office/officeart/2018/2/layout/IconVerticalSolidList"/>
    <dgm:cxn modelId="{3C29CB4F-C951-4527-8783-EC35220169E9}" type="presParOf" srcId="{2C8C70BC-1205-499F-8AE1-C672BA8F9F63}" destId="{0F3EE327-4141-456A-91BC-CC939880BB26}" srcOrd="1" destOrd="0" presId="urn:microsoft.com/office/officeart/2018/2/layout/IconVerticalSolidList"/>
    <dgm:cxn modelId="{A19402B9-0BC9-4170-BE0E-524F50CE6148}" type="presParOf" srcId="{2C8C70BC-1205-499F-8AE1-C672BA8F9F63}" destId="{F03456BD-1260-4D5A-826E-FB3221EB83A8}" srcOrd="2" destOrd="0" presId="urn:microsoft.com/office/officeart/2018/2/layout/IconVerticalSolidList"/>
    <dgm:cxn modelId="{FBE9F3A2-84E0-4CE6-AECA-0B168429771E}" type="presParOf" srcId="{F03456BD-1260-4D5A-826E-FB3221EB83A8}" destId="{C3B80152-518F-4805-AF9B-22F78BA2A379}" srcOrd="0" destOrd="0" presId="urn:microsoft.com/office/officeart/2018/2/layout/IconVerticalSolidList"/>
    <dgm:cxn modelId="{437BA27B-6329-4244-923B-0E37FEEC52F3}" type="presParOf" srcId="{F03456BD-1260-4D5A-826E-FB3221EB83A8}" destId="{EC3CDA71-D6E8-4790-A104-86C9935B2E07}" srcOrd="1" destOrd="0" presId="urn:microsoft.com/office/officeart/2018/2/layout/IconVerticalSolidList"/>
    <dgm:cxn modelId="{E030D2A3-A946-442C-81B3-8B1FF1B45D50}" type="presParOf" srcId="{F03456BD-1260-4D5A-826E-FB3221EB83A8}" destId="{AE603D45-F7F5-44CB-8A42-1DDEAFFD7D92}" srcOrd="2" destOrd="0" presId="urn:microsoft.com/office/officeart/2018/2/layout/IconVerticalSolidList"/>
    <dgm:cxn modelId="{11A8527A-9135-4C1E-B11F-EF96FE3404D8}" type="presParOf" srcId="{F03456BD-1260-4D5A-826E-FB3221EB83A8}" destId="{5B6B41D3-BA54-483B-91FC-B12F66DDF4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975FB-9712-4F6A-A535-76B5474C81C7}">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D0B96-D48C-4B76-842B-F6DF4EC069D3}">
      <dsp:nvSpPr>
        <dsp:cNvPr id="0" name=""/>
        <dsp:cNvSpPr/>
      </dsp:nvSpPr>
      <dsp:spPr>
        <a:xfrm>
          <a:off x="294154" y="223358"/>
          <a:ext cx="534826" cy="53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E8411E-6E42-49B6-A847-D580648A8913}">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Complex Installations: One major challenge was the installation of motor controllers and soft starters for high-power motors</a:t>
          </a:r>
        </a:p>
      </dsp:txBody>
      <dsp:txXfrm>
        <a:off x="1123136" y="4565"/>
        <a:ext cx="5880640" cy="972412"/>
      </dsp:txXfrm>
    </dsp:sp>
    <dsp:sp modelId="{6148EFBB-9400-4267-B73E-59FB828CFBE0}">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30678-CE23-4DFE-AD41-4A1897FF1B0A}">
      <dsp:nvSpPr>
        <dsp:cNvPr id="0" name=""/>
        <dsp:cNvSpPr/>
      </dsp:nvSpPr>
      <dsp:spPr>
        <a:xfrm>
          <a:off x="294154" y="1438873"/>
          <a:ext cx="534826" cy="53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A80D2D-7CFF-4C33-B93F-FDF83BAECD02}">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Diagnostic Difficulties: Diagnosing and repairing faults in various equipment, such as capacitor start induction motors and water pump motors, presented difficulties</a:t>
          </a:r>
        </a:p>
      </dsp:txBody>
      <dsp:txXfrm>
        <a:off x="1123136" y="1220080"/>
        <a:ext cx="5880640" cy="972412"/>
      </dsp:txXfrm>
    </dsp:sp>
    <dsp:sp modelId="{2D236A8C-A30B-4833-8883-03A0B5457F9B}">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B7FC5-02DF-4E0F-A890-D52010F0AC1A}">
      <dsp:nvSpPr>
        <dsp:cNvPr id="0" name=""/>
        <dsp:cNvSpPr/>
      </dsp:nvSpPr>
      <dsp:spPr>
        <a:xfrm>
          <a:off x="294154" y="2654389"/>
          <a:ext cx="534826" cy="53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DAD560-4933-4B90-A9D7-4D51C5BB20FA}">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System Integration Issues: Integrating new components with existing systems sometimes led to compatibility issues</a:t>
          </a:r>
        </a:p>
      </dsp:txBody>
      <dsp:txXfrm>
        <a:off x="1123136" y="2435596"/>
        <a:ext cx="5880640" cy="972412"/>
      </dsp:txXfrm>
    </dsp:sp>
    <dsp:sp modelId="{54FF55E7-ED68-42E8-AD68-0F1A54E2FCFF}">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10A8B-6201-4243-83EB-5D21057AA4B3}">
      <dsp:nvSpPr>
        <dsp:cNvPr id="0" name=""/>
        <dsp:cNvSpPr/>
      </dsp:nvSpPr>
      <dsp:spPr>
        <a:xfrm>
          <a:off x="294154" y="3869904"/>
          <a:ext cx="534826" cy="53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26CA74-D823-4B4D-AD28-07995DF0B6BF}">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Workspace Organization: Organizing a large workspace, especially when dealing with extensive cabling and equipment, posed challenges</a:t>
          </a:r>
        </a:p>
      </dsp:txBody>
      <dsp:txXfrm>
        <a:off x="1123136" y="3651111"/>
        <a:ext cx="5880640" cy="972412"/>
      </dsp:txXfrm>
    </dsp:sp>
    <dsp:sp modelId="{5A0B4F13-F029-4AFE-B6DE-19ED2D63B414}">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5EE1B-4313-4E57-A0BB-AB91BC80007D}">
      <dsp:nvSpPr>
        <dsp:cNvPr id="0" name=""/>
        <dsp:cNvSpPr/>
      </dsp:nvSpPr>
      <dsp:spPr>
        <a:xfrm>
          <a:off x="294154" y="5085420"/>
          <a:ext cx="534826" cy="5348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C3B7ED-A668-48A3-9C63-097A5467AEB8}">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800100">
            <a:lnSpc>
              <a:spcPct val="90000"/>
            </a:lnSpc>
            <a:spcBef>
              <a:spcPct val="0"/>
            </a:spcBef>
            <a:spcAft>
              <a:spcPct val="35000"/>
            </a:spcAft>
            <a:buNone/>
          </a:pPr>
          <a:r>
            <a:rPr lang="en-US" sz="1800" kern="1200"/>
            <a:t>Grounding Problems: Identifying and resolving grounding issues, particularly with the rectifier for the silver-plating machine, proved challenging</a:t>
          </a:r>
        </a:p>
      </dsp:txBody>
      <dsp:txXfrm>
        <a:off x="1123136" y="4866627"/>
        <a:ext cx="5880640" cy="9724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CBCBE-A545-40A5-9054-D534A1ADB9D3}">
      <dsp:nvSpPr>
        <dsp:cNvPr id="0" name=""/>
        <dsp:cNvSpPr/>
      </dsp:nvSpPr>
      <dsp:spPr>
        <a:xfrm>
          <a:off x="0" y="71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0338E5-298F-47F2-A12B-97CC0B7C7E25}">
      <dsp:nvSpPr>
        <dsp:cNvPr id="0" name=""/>
        <dsp:cNvSpPr/>
      </dsp:nvSpPr>
      <dsp:spPr>
        <a:xfrm>
          <a:off x="0" y="713"/>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Practical Experience: Hands-on experience with industrial systems, including motor control, wiring, and maintenance, which enhances theoretical knowledge</a:t>
          </a:r>
        </a:p>
      </dsp:txBody>
      <dsp:txXfrm>
        <a:off x="0" y="713"/>
        <a:ext cx="7003777" cy="1168435"/>
      </dsp:txXfrm>
    </dsp:sp>
    <dsp:sp modelId="{DD357B34-E373-427C-9C3C-4CBA06DEFAAB}">
      <dsp:nvSpPr>
        <dsp:cNvPr id="0" name=""/>
        <dsp:cNvSpPr/>
      </dsp:nvSpPr>
      <dsp:spPr>
        <a:xfrm>
          <a:off x="0" y="1169148"/>
          <a:ext cx="700377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64AE2C-9C0A-4E67-9B17-BA5B9CD26790}">
      <dsp:nvSpPr>
        <dsp:cNvPr id="0" name=""/>
        <dsp:cNvSpPr/>
      </dsp:nvSpPr>
      <dsp:spPr>
        <a:xfrm>
          <a:off x="0" y="1169148"/>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Technical Skills: Improved skills in troubleshooting, repairing, and testing various equipment such as motors, controllers, and heaters</a:t>
          </a:r>
        </a:p>
      </dsp:txBody>
      <dsp:txXfrm>
        <a:off x="0" y="1169148"/>
        <a:ext cx="7003777" cy="1168435"/>
      </dsp:txXfrm>
    </dsp:sp>
    <dsp:sp modelId="{9B27240C-20DD-4E6B-8B67-5092405C4CE1}">
      <dsp:nvSpPr>
        <dsp:cNvPr id="0" name=""/>
        <dsp:cNvSpPr/>
      </dsp:nvSpPr>
      <dsp:spPr>
        <a:xfrm>
          <a:off x="0" y="2337584"/>
          <a:ext cx="700377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94DF0-9A83-47EA-9E64-EF2AEA78D9CE}">
      <dsp:nvSpPr>
        <dsp:cNvPr id="0" name=""/>
        <dsp:cNvSpPr/>
      </dsp:nvSpPr>
      <dsp:spPr>
        <a:xfrm>
          <a:off x="0" y="2337584"/>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Project Management: Experience in managing and completing projects, including installations and repairs, which helps in planning and execution</a:t>
          </a:r>
        </a:p>
      </dsp:txBody>
      <dsp:txXfrm>
        <a:off x="0" y="2337584"/>
        <a:ext cx="7003777" cy="1168435"/>
      </dsp:txXfrm>
    </dsp:sp>
    <dsp:sp modelId="{99C79548-3B44-4BA2-91C7-7C55E457A58D}">
      <dsp:nvSpPr>
        <dsp:cNvPr id="0" name=""/>
        <dsp:cNvSpPr/>
      </dsp:nvSpPr>
      <dsp:spPr>
        <a:xfrm>
          <a:off x="0" y="3506020"/>
          <a:ext cx="70037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7F0E3-97DC-402D-A781-F3D87A9EC8BD}">
      <dsp:nvSpPr>
        <dsp:cNvPr id="0" name=""/>
        <dsp:cNvSpPr/>
      </dsp:nvSpPr>
      <dsp:spPr>
        <a:xfrm>
          <a:off x="0" y="3506020"/>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Problem-Solving: Developed problem-solving skills through diagnosing and resolving equipment issues, which is crucial in engineering</a:t>
          </a:r>
        </a:p>
      </dsp:txBody>
      <dsp:txXfrm>
        <a:off x="0" y="3506020"/>
        <a:ext cx="7003777" cy="1168435"/>
      </dsp:txXfrm>
    </dsp:sp>
    <dsp:sp modelId="{3659D5DE-06F0-46C8-88C3-EAB652B77FD0}">
      <dsp:nvSpPr>
        <dsp:cNvPr id="0" name=""/>
        <dsp:cNvSpPr/>
      </dsp:nvSpPr>
      <dsp:spPr>
        <a:xfrm>
          <a:off x="0" y="4674456"/>
          <a:ext cx="700377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3C5CD4-7C9D-4B56-97D4-B4E0C90D5DCC}">
      <dsp:nvSpPr>
        <dsp:cNvPr id="0" name=""/>
        <dsp:cNvSpPr/>
      </dsp:nvSpPr>
      <dsp:spPr>
        <a:xfrm>
          <a:off x="0" y="4674456"/>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Industry Insight: Gained understanding of industrial processes and operations, such as plating and chemical treatments, through visits and practical work</a:t>
          </a:r>
        </a:p>
      </dsp:txBody>
      <dsp:txXfrm>
        <a:off x="0" y="4674456"/>
        <a:ext cx="7003777" cy="11684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2FF7D8-11C3-4277-8044-6E1A74161B12}">
      <dsp:nvSpPr>
        <dsp:cNvPr id="0" name=""/>
        <dsp:cNvSpPr/>
      </dsp:nvSpPr>
      <dsp:spPr>
        <a:xfrm>
          <a:off x="0" y="713"/>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A75298-3827-4DA5-8FBD-3AA5E127E732}">
      <dsp:nvSpPr>
        <dsp:cNvPr id="0" name=""/>
        <dsp:cNvSpPr/>
      </dsp:nvSpPr>
      <dsp:spPr>
        <a:xfrm>
          <a:off x="0" y="713"/>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internship provided a solid foundation, and advancing my knowledge will enhance my capabilities in managing complex systems and projects</a:t>
          </a:r>
        </a:p>
      </dsp:txBody>
      <dsp:txXfrm>
        <a:off x="0" y="713"/>
        <a:ext cx="7003777" cy="1168435"/>
      </dsp:txXfrm>
    </dsp:sp>
    <dsp:sp modelId="{8EB3A99C-2A7B-4FA3-BE25-A65452A24BF9}">
      <dsp:nvSpPr>
        <dsp:cNvPr id="0" name=""/>
        <dsp:cNvSpPr/>
      </dsp:nvSpPr>
      <dsp:spPr>
        <a:xfrm>
          <a:off x="0" y="1169148"/>
          <a:ext cx="700377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283587-0FB3-4E3B-BF9C-3128C6502BB3}">
      <dsp:nvSpPr>
        <dsp:cNvPr id="0" name=""/>
        <dsp:cNvSpPr/>
      </dsp:nvSpPr>
      <dsp:spPr>
        <a:xfrm>
          <a:off x="0" y="1169148"/>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Implement a rigorous documentation process for all tasks, including detailed records of repairs, installations, and problem-solving approaches</a:t>
          </a:r>
        </a:p>
      </dsp:txBody>
      <dsp:txXfrm>
        <a:off x="0" y="1169148"/>
        <a:ext cx="7003777" cy="1168435"/>
      </dsp:txXfrm>
    </dsp:sp>
    <dsp:sp modelId="{C376A11D-D5DF-4CA0-9A48-CB2273CBE7F6}">
      <dsp:nvSpPr>
        <dsp:cNvPr id="0" name=""/>
        <dsp:cNvSpPr/>
      </dsp:nvSpPr>
      <dsp:spPr>
        <a:xfrm>
          <a:off x="0" y="2337584"/>
          <a:ext cx="700377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002600-FF8F-4D81-BA83-466A291E8E84}">
      <dsp:nvSpPr>
        <dsp:cNvPr id="0" name=""/>
        <dsp:cNvSpPr/>
      </dsp:nvSpPr>
      <dsp:spPr>
        <a:xfrm>
          <a:off x="0" y="2337584"/>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Actively engage in building and maintaining professional relationships with colleagues, supervisors, and industry professionals</a:t>
          </a:r>
        </a:p>
      </dsp:txBody>
      <dsp:txXfrm>
        <a:off x="0" y="2337584"/>
        <a:ext cx="7003777" cy="1168435"/>
      </dsp:txXfrm>
    </dsp:sp>
    <dsp:sp modelId="{F0A565E8-D077-4546-BE03-A3C091E35236}">
      <dsp:nvSpPr>
        <dsp:cNvPr id="0" name=""/>
        <dsp:cNvSpPr/>
      </dsp:nvSpPr>
      <dsp:spPr>
        <a:xfrm>
          <a:off x="0" y="3506020"/>
          <a:ext cx="70037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536A9-68F9-4A6B-B268-F07BF56164A1}">
      <dsp:nvSpPr>
        <dsp:cNvPr id="0" name=""/>
        <dsp:cNvSpPr/>
      </dsp:nvSpPr>
      <dsp:spPr>
        <a:xfrm>
          <a:off x="0" y="3506020"/>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Regularly seek feedback from mentors and peers to identify strengths and areas for improvement</a:t>
          </a:r>
        </a:p>
      </dsp:txBody>
      <dsp:txXfrm>
        <a:off x="0" y="3506020"/>
        <a:ext cx="7003777" cy="1168435"/>
      </dsp:txXfrm>
    </dsp:sp>
    <dsp:sp modelId="{9048F3AA-8EBB-436C-BD0E-7AB5E6A316B1}">
      <dsp:nvSpPr>
        <dsp:cNvPr id="0" name=""/>
        <dsp:cNvSpPr/>
      </dsp:nvSpPr>
      <dsp:spPr>
        <a:xfrm>
          <a:off x="0" y="4674456"/>
          <a:ext cx="700377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24D8F9-EA6A-4CFC-B2A5-8BD7D6B306E5}">
      <dsp:nvSpPr>
        <dsp:cNvPr id="0" name=""/>
        <dsp:cNvSpPr/>
      </dsp:nvSpPr>
      <dsp:spPr>
        <a:xfrm>
          <a:off x="0" y="4674456"/>
          <a:ext cx="7003777" cy="1168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Participate in project management activities, including planning, scheduling, and resource allocation</a:t>
          </a:r>
        </a:p>
      </dsp:txBody>
      <dsp:txXfrm>
        <a:off x="0" y="4674456"/>
        <a:ext cx="7003777" cy="11684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870AC-3174-4963-96C3-952667A4E4FE}">
      <dsp:nvSpPr>
        <dsp:cNvPr id="0" name=""/>
        <dsp:cNvSpPr/>
      </dsp:nvSpPr>
      <dsp:spPr>
        <a:xfrm>
          <a:off x="0" y="0"/>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AF440-353C-4236-A870-F92CAFA323F0}">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0B8B3-4E8B-4CFB-ABD8-0AB6A78EC771}">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11200">
            <a:lnSpc>
              <a:spcPct val="90000"/>
            </a:lnSpc>
            <a:spcBef>
              <a:spcPct val="0"/>
            </a:spcBef>
            <a:spcAft>
              <a:spcPct val="35000"/>
            </a:spcAft>
            <a:buNone/>
          </a:pPr>
          <a:r>
            <a:rPr lang="en-US" sz="1600" kern="1200" dirty="0"/>
            <a:t>The internship at Ethiopian Airlines has been an exceptionally valuable experience, providing extensive practical knowledge in electrical and control engineering</a:t>
          </a:r>
        </a:p>
      </dsp:txBody>
      <dsp:txXfrm>
        <a:off x="1927918" y="713"/>
        <a:ext cx="5075858" cy="1669193"/>
      </dsp:txXfrm>
    </dsp:sp>
    <dsp:sp modelId="{FF3FECF2-171E-41F2-8ABC-E44F9F586105}">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C7EA9-C964-4C8C-A360-0D929B2D0184}">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97EDE0-74EE-4420-9E1D-388B11192E00}">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11200">
            <a:lnSpc>
              <a:spcPct val="90000"/>
            </a:lnSpc>
            <a:spcBef>
              <a:spcPct val="0"/>
            </a:spcBef>
            <a:spcAft>
              <a:spcPct val="35000"/>
            </a:spcAft>
            <a:buNone/>
          </a:pPr>
          <a:r>
            <a:rPr lang="en-US" sz="1600" kern="1200" dirty="0"/>
            <a:t>Throughout the internship, you effectively engaged in various tasks, including motor repairs, power line installations, and system maintenance, which have significantly enhanced your technical and problem-solving skills</a:t>
          </a:r>
        </a:p>
      </dsp:txBody>
      <dsp:txXfrm>
        <a:off x="1927918" y="2087205"/>
        <a:ext cx="5075858" cy="1669193"/>
      </dsp:txXfrm>
    </dsp:sp>
    <dsp:sp modelId="{93F5ECF8-A14A-42AE-B95A-BAE4693A8FAC}">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CA142-63D6-489C-A170-8B2C7A692D13}">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1649E-751A-45A5-B3B8-9F7F37A50BB1}">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11200">
            <a:lnSpc>
              <a:spcPct val="90000"/>
            </a:lnSpc>
            <a:spcBef>
              <a:spcPct val="0"/>
            </a:spcBef>
            <a:spcAft>
              <a:spcPct val="35000"/>
            </a:spcAft>
            <a:buNone/>
          </a:pPr>
          <a:r>
            <a:rPr lang="en-US" sz="1600" kern="1200" dirty="0"/>
            <a:t>The RFID-based tool-tracking project demonstrated capability to apply theoretical knowledge to practical solutions</a:t>
          </a:r>
        </a:p>
      </dsp:txBody>
      <dsp:txXfrm>
        <a:off x="1927918" y="4173697"/>
        <a:ext cx="5075858" cy="1669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375C0-B07C-4729-A94F-11C7F44CDBA1}">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B3CEC8-16C2-4C13-82E4-8A8286319AB0}">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B2A40-6FCD-47C7-B300-F055D58188AC}">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The RFID-Based Tool Tracking System is designed to improve the management and accountability of tools within a cabinet, ensuring that each tool is tracked when borrowed and returned</a:t>
          </a:r>
        </a:p>
      </dsp:txBody>
      <dsp:txXfrm>
        <a:off x="1927918" y="713"/>
        <a:ext cx="5075858" cy="1669193"/>
      </dsp:txXfrm>
    </dsp:sp>
    <dsp:sp modelId="{8C40C894-18B6-496E-8034-4068D09D2C89}">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E86F5-3616-4986-B22E-3E7E968047AF}">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E9480-40A3-45F9-8316-95829E1D21F1}">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The system leverages RFID technology, using the RFID RC522 module to scan RFID tags or cards assigned to both the tools and the individuals borrowing them</a:t>
          </a:r>
        </a:p>
      </dsp:txBody>
      <dsp:txXfrm>
        <a:off x="1927918" y="2087205"/>
        <a:ext cx="5075858" cy="1669193"/>
      </dsp:txXfrm>
    </dsp:sp>
    <dsp:sp modelId="{AF28398C-622E-4ED5-ADF7-8B1AEA50F6D3}">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31387C-91D4-4425-B660-621280F703E3}">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BD33B4-93AC-4F89-9592-875BA947AAA1}">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This system ensures that staff members are accountable for the tools they use, improving workflow efficiency in maintenance and repair environments</a:t>
          </a:r>
        </a:p>
      </dsp:txBody>
      <dsp:txXfrm>
        <a:off x="1927918" y="4173697"/>
        <a:ext cx="5075858" cy="1669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89CAB-C0F8-4C62-B6CE-48558C1B21C8}">
      <dsp:nvSpPr>
        <dsp:cNvPr id="0" name=""/>
        <dsp:cNvSpPr/>
      </dsp:nvSpPr>
      <dsp:spPr>
        <a:xfrm>
          <a:off x="421638" y="704173"/>
          <a:ext cx="1269562" cy="126956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DE614D-EF8A-4D78-9F35-4E8EA026522B}">
      <dsp:nvSpPr>
        <dsp:cNvPr id="0" name=""/>
        <dsp:cNvSpPr/>
      </dsp:nvSpPr>
      <dsp:spPr>
        <a:xfrm>
          <a:off x="692201" y="97473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C74FF-52AB-4D81-95F1-1610B8EF16F7}">
      <dsp:nvSpPr>
        <dsp:cNvPr id="0" name=""/>
        <dsp:cNvSpPr/>
      </dsp:nvSpPr>
      <dsp:spPr>
        <a:xfrm>
          <a:off x="15794" y="2369173"/>
          <a:ext cx="2081250" cy="277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0" kern="1200" dirty="0">
              <a:latin typeface="Times New Roman" panose="02020603050405020304" pitchFamily="18" charset="0"/>
              <a:cs typeface="Times New Roman" panose="02020603050405020304" pitchFamily="18" charset="0"/>
            </a:rPr>
            <a:t>Secure Tool Cabinet with Servo-Controlled Locking: To incorporate a servo motor for locking and unlocking the tool cabinet based on the RFID scan, ensuring that tools are securely stored when not in use</a:t>
          </a:r>
        </a:p>
      </dsp:txBody>
      <dsp:txXfrm>
        <a:off x="15794" y="2369173"/>
        <a:ext cx="2081250" cy="2770257"/>
      </dsp:txXfrm>
    </dsp:sp>
    <dsp:sp modelId="{98314C6B-537D-4867-8EAA-2A306D0A2374}">
      <dsp:nvSpPr>
        <dsp:cNvPr id="0" name=""/>
        <dsp:cNvSpPr/>
      </dsp:nvSpPr>
      <dsp:spPr>
        <a:xfrm>
          <a:off x="2867107" y="704173"/>
          <a:ext cx="1269562" cy="126956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E9B83-0B22-4CA0-BF59-35A5207C829C}">
      <dsp:nvSpPr>
        <dsp:cNvPr id="0" name=""/>
        <dsp:cNvSpPr/>
      </dsp:nvSpPr>
      <dsp:spPr>
        <a:xfrm>
          <a:off x="3137669" y="97473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59492-19F9-4CA5-9F55-0B8D2545F5EF}">
      <dsp:nvSpPr>
        <dsp:cNvPr id="0" name=""/>
        <dsp:cNvSpPr/>
      </dsp:nvSpPr>
      <dsp:spPr>
        <a:xfrm>
          <a:off x="2461263" y="2369173"/>
          <a:ext cx="2081250" cy="277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latin typeface="Times New Roman" panose="02020603050405020304" pitchFamily="18" charset="0"/>
              <a:cs typeface="Times New Roman" panose="02020603050405020304" pitchFamily="18" charset="0"/>
            </a:rPr>
            <a:t>Implement a Notification System: To integrate a buzzer that activates when a tool is not returned within a specified time, providing an immediate alert to the user and enhancing accountability</a:t>
          </a:r>
        </a:p>
      </dsp:txBody>
      <dsp:txXfrm>
        <a:off x="2461263" y="2369173"/>
        <a:ext cx="2081250" cy="2770257"/>
      </dsp:txXfrm>
    </dsp:sp>
    <dsp:sp modelId="{03B12DF8-C36A-457C-ACBB-2B23414B313A}">
      <dsp:nvSpPr>
        <dsp:cNvPr id="0" name=""/>
        <dsp:cNvSpPr/>
      </dsp:nvSpPr>
      <dsp:spPr>
        <a:xfrm>
          <a:off x="5312576" y="704173"/>
          <a:ext cx="1269562" cy="126956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B237D-DAB8-4F12-B027-10900F59634D}">
      <dsp:nvSpPr>
        <dsp:cNvPr id="0" name=""/>
        <dsp:cNvSpPr/>
      </dsp:nvSpPr>
      <dsp:spPr>
        <a:xfrm>
          <a:off x="5583138" y="974736"/>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043DB0-F3E3-4BAC-B731-24500BA651F9}">
      <dsp:nvSpPr>
        <dsp:cNvPr id="0" name=""/>
        <dsp:cNvSpPr/>
      </dsp:nvSpPr>
      <dsp:spPr>
        <a:xfrm>
          <a:off x="4906732" y="2369173"/>
          <a:ext cx="2081250" cy="277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latin typeface="Times New Roman" panose="02020603050405020304" pitchFamily="18" charset="0"/>
              <a:cs typeface="Times New Roman" panose="02020603050405020304" pitchFamily="18" charset="0"/>
            </a:rPr>
            <a:t>Improve Tool Management Efficiency: To reduce manual tracking and paperwork by automating the tool tracking process, ensuring more accurate and efficient management of tools within the maintenance and repair operations</a:t>
          </a:r>
        </a:p>
      </dsp:txBody>
      <dsp:txXfrm>
        <a:off x="4906732" y="2369173"/>
        <a:ext cx="2081250" cy="2770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9FA1D-66AF-4CED-AC71-BC93D3DA83E2}">
      <dsp:nvSpPr>
        <dsp:cNvPr id="0" name=""/>
        <dsp:cNvSpPr/>
      </dsp:nvSpPr>
      <dsp:spPr>
        <a:xfrm>
          <a:off x="0" y="5276"/>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E31CF-EE65-47D7-8387-7FC379D2D762}">
      <dsp:nvSpPr>
        <dsp:cNvPr id="0" name=""/>
        <dsp:cNvSpPr/>
      </dsp:nvSpPr>
      <dsp:spPr>
        <a:xfrm>
          <a:off x="360216" y="273205"/>
          <a:ext cx="655579" cy="654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BA9052-CB66-4911-B2DA-4C9E2DA3A5EC}">
      <dsp:nvSpPr>
        <dsp:cNvPr id="0" name=""/>
        <dsp:cNvSpPr/>
      </dsp:nvSpPr>
      <dsp:spPr>
        <a:xfrm>
          <a:off x="1376012" y="5276"/>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Requirements Analysis: Begin by identifying the specific requirements for the system, such as the number of tools to be tracked, the types of RFID tags and readers to be used, and the components needed</a:t>
          </a:r>
        </a:p>
      </dsp:txBody>
      <dsp:txXfrm>
        <a:off x="1376012" y="5276"/>
        <a:ext cx="5606573" cy="1228011"/>
      </dsp:txXfrm>
    </dsp:sp>
    <dsp:sp modelId="{52CE77EB-BB26-4D99-9BC1-19F1565953B3}">
      <dsp:nvSpPr>
        <dsp:cNvPr id="0" name=""/>
        <dsp:cNvSpPr/>
      </dsp:nvSpPr>
      <dsp:spPr>
        <a:xfrm>
          <a:off x="0" y="1540290"/>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32E69E-6A0F-448D-B627-D50CB0D02313}">
      <dsp:nvSpPr>
        <dsp:cNvPr id="0" name=""/>
        <dsp:cNvSpPr/>
      </dsp:nvSpPr>
      <dsp:spPr>
        <a:xfrm>
          <a:off x="360216" y="1808219"/>
          <a:ext cx="655579" cy="654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696AD8-EBA7-4B28-8CF3-584F9F563D21}">
      <dsp:nvSpPr>
        <dsp:cNvPr id="0" name=""/>
        <dsp:cNvSpPr/>
      </dsp:nvSpPr>
      <dsp:spPr>
        <a:xfrm>
          <a:off x="1376012" y="1540290"/>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Component Selection: Choose the necessary hardware components for the system</a:t>
          </a:r>
        </a:p>
      </dsp:txBody>
      <dsp:txXfrm>
        <a:off x="1376012" y="1540290"/>
        <a:ext cx="5606573" cy="1228011"/>
      </dsp:txXfrm>
    </dsp:sp>
    <dsp:sp modelId="{38EA1AAA-8A8D-4DD8-8430-A45C8395F5D1}">
      <dsp:nvSpPr>
        <dsp:cNvPr id="0" name=""/>
        <dsp:cNvSpPr/>
      </dsp:nvSpPr>
      <dsp:spPr>
        <a:xfrm>
          <a:off x="0" y="3075303"/>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489FE-2FE5-47EC-BE27-5A7BE351032F}">
      <dsp:nvSpPr>
        <dsp:cNvPr id="0" name=""/>
        <dsp:cNvSpPr/>
      </dsp:nvSpPr>
      <dsp:spPr>
        <a:xfrm>
          <a:off x="360216" y="3343233"/>
          <a:ext cx="655579" cy="6549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2C657C-0C3E-456C-BDFD-96B970392077}">
      <dsp:nvSpPr>
        <dsp:cNvPr id="0" name=""/>
        <dsp:cNvSpPr/>
      </dsp:nvSpPr>
      <dsp:spPr>
        <a:xfrm>
          <a:off x="1376012" y="3075303"/>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Circuit Design and Assembly: Design the electrical circuit to connect the RFID module, ultrasonic sensor, LCD display, servo motor, and buzzer</a:t>
          </a:r>
        </a:p>
      </dsp:txBody>
      <dsp:txXfrm>
        <a:off x="1376012" y="3075303"/>
        <a:ext cx="5606573" cy="1228011"/>
      </dsp:txXfrm>
    </dsp:sp>
    <dsp:sp modelId="{7489C85F-5BF8-43BC-BA53-32C699D02DE5}">
      <dsp:nvSpPr>
        <dsp:cNvPr id="0" name=""/>
        <dsp:cNvSpPr/>
      </dsp:nvSpPr>
      <dsp:spPr>
        <a:xfrm>
          <a:off x="0" y="4610317"/>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04EF0-BFB3-4235-AF5C-870364337A42}">
      <dsp:nvSpPr>
        <dsp:cNvPr id="0" name=""/>
        <dsp:cNvSpPr/>
      </dsp:nvSpPr>
      <dsp:spPr>
        <a:xfrm>
          <a:off x="360568" y="4878247"/>
          <a:ext cx="655579" cy="6549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DD9429-7350-445F-833E-DCE0D2C6345F}">
      <dsp:nvSpPr>
        <dsp:cNvPr id="0" name=""/>
        <dsp:cNvSpPr/>
      </dsp:nvSpPr>
      <dsp:spPr>
        <a:xfrm>
          <a:off x="1376716" y="4610317"/>
          <a:ext cx="5584037"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Programming the Microcontroller: Write the code to integrate all components, enabling the RFID system to scan tags, the ultrasonic sensor to detect tool movement, the LCD to display borrower information, and the servo motor to control the locking mechanism</a:t>
          </a:r>
        </a:p>
      </dsp:txBody>
      <dsp:txXfrm>
        <a:off x="1376716" y="4610317"/>
        <a:ext cx="5584037" cy="12280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ABFCB-3558-454A-AEEA-4A64A0E7D417}">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4F26F-60A5-4866-A554-EF7FAFADF2C0}">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13A1FD-B160-4F89-93F1-5914EA07D611}">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90000"/>
            </a:lnSpc>
            <a:spcBef>
              <a:spcPct val="0"/>
            </a:spcBef>
            <a:spcAft>
              <a:spcPct val="35000"/>
            </a:spcAft>
            <a:buNone/>
          </a:pPr>
          <a:r>
            <a:rPr lang="en-US" sz="2100" kern="1200"/>
            <a:t>Testing the System: After assembling the hardware and writing the code, test the system by simulating various scenarios</a:t>
          </a:r>
        </a:p>
      </dsp:txBody>
      <dsp:txXfrm>
        <a:off x="1927918" y="713"/>
        <a:ext cx="5075858" cy="1669193"/>
      </dsp:txXfrm>
    </dsp:sp>
    <dsp:sp modelId="{3F1CE815-857C-4E36-B14C-B5ECD6EAA93C}">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DE26C7-C111-4A45-A44A-12C36191FBF1}">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D1DD4E-22A9-4120-9CA1-73674C6C349A}">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90000"/>
            </a:lnSpc>
            <a:spcBef>
              <a:spcPct val="0"/>
            </a:spcBef>
            <a:spcAft>
              <a:spcPct val="35000"/>
            </a:spcAft>
            <a:buNone/>
          </a:pPr>
          <a:r>
            <a:rPr lang="en-US" sz="2100" kern="1200"/>
            <a:t>Prototype Refinement: Based on testing, make necessary adjustments to improve system performance and reliability</a:t>
          </a:r>
        </a:p>
      </dsp:txBody>
      <dsp:txXfrm>
        <a:off x="1927918" y="2087205"/>
        <a:ext cx="5075858" cy="1669193"/>
      </dsp:txXfrm>
    </dsp:sp>
    <dsp:sp modelId="{C4E2677C-9FA0-4154-A39F-4018470919F6}">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77AE8-885E-4E27-917D-854BE83F0C13}">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0D550-A34D-4748-9FB4-289D32E7C7B0}">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33450">
            <a:lnSpc>
              <a:spcPct val="90000"/>
            </a:lnSpc>
            <a:spcBef>
              <a:spcPct val="0"/>
            </a:spcBef>
            <a:spcAft>
              <a:spcPct val="35000"/>
            </a:spcAft>
            <a:buNone/>
          </a:pPr>
          <a:r>
            <a:rPr lang="en-US" sz="2100" kern="1200"/>
            <a:t>Final Integration and Presentation: Once the prototype functions as intended, integrate all components into a compact form for practical use</a:t>
          </a:r>
        </a:p>
      </dsp:txBody>
      <dsp:txXfrm>
        <a:off x="1927918" y="4173697"/>
        <a:ext cx="5075858" cy="16691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775A3-1D7E-4E41-87B6-8F32DD9A5106}">
      <dsp:nvSpPr>
        <dsp:cNvPr id="0" name=""/>
        <dsp:cNvSpPr/>
      </dsp:nvSpPr>
      <dsp:spPr>
        <a:xfrm>
          <a:off x="0" y="4565"/>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A33A0-4E3D-4B16-B1CA-9C5304302707}">
      <dsp:nvSpPr>
        <dsp:cNvPr id="0" name=""/>
        <dsp:cNvSpPr/>
      </dsp:nvSpPr>
      <dsp:spPr>
        <a:xfrm>
          <a:off x="294154" y="223358"/>
          <a:ext cx="534826" cy="534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69F0BF-7422-4642-996E-59F4D179E6D9}">
      <dsp:nvSpPr>
        <dsp:cNvPr id="0" name=""/>
        <dsp:cNvSpPr/>
      </dsp:nvSpPr>
      <dsp:spPr>
        <a:xfrm>
          <a:off x="1123136" y="4565"/>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666750">
            <a:lnSpc>
              <a:spcPct val="90000"/>
            </a:lnSpc>
            <a:spcBef>
              <a:spcPct val="0"/>
            </a:spcBef>
            <a:spcAft>
              <a:spcPct val="35000"/>
            </a:spcAft>
            <a:buNone/>
          </a:pPr>
          <a:r>
            <a:rPr lang="en-US" sz="1500" kern="1200"/>
            <a:t>RFID Tags/Cards: At least two RFID tags or cards will be attached to the tools or issued to users for identification</a:t>
          </a:r>
        </a:p>
      </dsp:txBody>
      <dsp:txXfrm>
        <a:off x="1123136" y="4565"/>
        <a:ext cx="5880640" cy="972412"/>
      </dsp:txXfrm>
    </dsp:sp>
    <dsp:sp modelId="{A54E71C5-A092-42CE-BA65-D50374185AC6}">
      <dsp:nvSpPr>
        <dsp:cNvPr id="0" name=""/>
        <dsp:cNvSpPr/>
      </dsp:nvSpPr>
      <dsp:spPr>
        <a:xfrm>
          <a:off x="0" y="1220080"/>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5487B-503D-4473-ABA2-E2BBE12618AD}">
      <dsp:nvSpPr>
        <dsp:cNvPr id="0" name=""/>
        <dsp:cNvSpPr/>
      </dsp:nvSpPr>
      <dsp:spPr>
        <a:xfrm>
          <a:off x="294154" y="1438873"/>
          <a:ext cx="534826" cy="534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10C76-8E3D-47CD-A757-2CE1E66595E7}">
      <dsp:nvSpPr>
        <dsp:cNvPr id="0" name=""/>
        <dsp:cNvSpPr/>
      </dsp:nvSpPr>
      <dsp:spPr>
        <a:xfrm>
          <a:off x="1123136" y="1220080"/>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666750">
            <a:lnSpc>
              <a:spcPct val="90000"/>
            </a:lnSpc>
            <a:spcBef>
              <a:spcPct val="0"/>
            </a:spcBef>
            <a:spcAft>
              <a:spcPct val="35000"/>
            </a:spcAft>
            <a:buNone/>
          </a:pPr>
          <a:r>
            <a:rPr lang="en-US" sz="1500" kern="1200"/>
            <a:t>Ultrasonic Sensor : This sensor detects the presence or absence of a tool by measuring the distance between the sensor and the tool in the cabinet</a:t>
          </a:r>
        </a:p>
      </dsp:txBody>
      <dsp:txXfrm>
        <a:off x="1123136" y="1220080"/>
        <a:ext cx="5880640" cy="972412"/>
      </dsp:txXfrm>
    </dsp:sp>
    <dsp:sp modelId="{01533D3E-29F0-4DF9-96AE-EE4A283751DE}">
      <dsp:nvSpPr>
        <dsp:cNvPr id="0" name=""/>
        <dsp:cNvSpPr/>
      </dsp:nvSpPr>
      <dsp:spPr>
        <a:xfrm>
          <a:off x="0" y="2435596"/>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878EEC-8538-4C66-B030-929B1712AAA5}">
      <dsp:nvSpPr>
        <dsp:cNvPr id="0" name=""/>
        <dsp:cNvSpPr/>
      </dsp:nvSpPr>
      <dsp:spPr>
        <a:xfrm>
          <a:off x="294154" y="2654389"/>
          <a:ext cx="534826" cy="534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71AB94-33B8-4557-B427-2DCA06A84CFC}">
      <dsp:nvSpPr>
        <dsp:cNvPr id="0" name=""/>
        <dsp:cNvSpPr/>
      </dsp:nvSpPr>
      <dsp:spPr>
        <a:xfrm>
          <a:off x="1123136" y="2435596"/>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666750">
            <a:lnSpc>
              <a:spcPct val="90000"/>
            </a:lnSpc>
            <a:spcBef>
              <a:spcPct val="0"/>
            </a:spcBef>
            <a:spcAft>
              <a:spcPct val="35000"/>
            </a:spcAft>
            <a:buNone/>
          </a:pPr>
          <a:r>
            <a:rPr lang="en-US" sz="1500" kern="1200"/>
            <a:t>16x2 LCD Display : The LCD will display essential information, such as the name of the borrower, tool status, and alerts</a:t>
          </a:r>
        </a:p>
      </dsp:txBody>
      <dsp:txXfrm>
        <a:off x="1123136" y="2435596"/>
        <a:ext cx="5880640" cy="972412"/>
      </dsp:txXfrm>
    </dsp:sp>
    <dsp:sp modelId="{8760ACB7-706B-405E-9B6E-46C0CB74458A}">
      <dsp:nvSpPr>
        <dsp:cNvPr id="0" name=""/>
        <dsp:cNvSpPr/>
      </dsp:nvSpPr>
      <dsp:spPr>
        <a:xfrm>
          <a:off x="0" y="3651111"/>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48BFA5-24AD-47AA-B40A-DF187AE75939}">
      <dsp:nvSpPr>
        <dsp:cNvPr id="0" name=""/>
        <dsp:cNvSpPr/>
      </dsp:nvSpPr>
      <dsp:spPr>
        <a:xfrm>
          <a:off x="294154" y="3869904"/>
          <a:ext cx="534826" cy="5348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E29532-7D3A-448C-A24B-A5E3DCE9F7A9}">
      <dsp:nvSpPr>
        <dsp:cNvPr id="0" name=""/>
        <dsp:cNvSpPr/>
      </dsp:nvSpPr>
      <dsp:spPr>
        <a:xfrm>
          <a:off x="1123136" y="3651111"/>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666750">
            <a:lnSpc>
              <a:spcPct val="90000"/>
            </a:lnSpc>
            <a:spcBef>
              <a:spcPct val="0"/>
            </a:spcBef>
            <a:spcAft>
              <a:spcPct val="35000"/>
            </a:spcAft>
            <a:buNone/>
          </a:pPr>
          <a:r>
            <a:rPr lang="en-US" sz="1500" kern="1200"/>
            <a:t>Servo Motor : A small servo motor is used to operate the door lock mechanism</a:t>
          </a:r>
        </a:p>
      </dsp:txBody>
      <dsp:txXfrm>
        <a:off x="1123136" y="3651111"/>
        <a:ext cx="5880640" cy="972412"/>
      </dsp:txXfrm>
    </dsp:sp>
    <dsp:sp modelId="{F99160A3-9109-4D9A-B094-848F76C5BCE4}">
      <dsp:nvSpPr>
        <dsp:cNvPr id="0" name=""/>
        <dsp:cNvSpPr/>
      </dsp:nvSpPr>
      <dsp:spPr>
        <a:xfrm>
          <a:off x="0" y="4866627"/>
          <a:ext cx="7003777" cy="972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3A489-26B9-4427-A89C-3BEFC1167815}">
      <dsp:nvSpPr>
        <dsp:cNvPr id="0" name=""/>
        <dsp:cNvSpPr/>
      </dsp:nvSpPr>
      <dsp:spPr>
        <a:xfrm>
          <a:off x="294154" y="5085420"/>
          <a:ext cx="534826" cy="5348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E27967-FA8C-4F03-9723-21AD18B53FA1}">
      <dsp:nvSpPr>
        <dsp:cNvPr id="0" name=""/>
        <dsp:cNvSpPr/>
      </dsp:nvSpPr>
      <dsp:spPr>
        <a:xfrm>
          <a:off x="1123136" y="4866627"/>
          <a:ext cx="5880640" cy="972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914" tIns="102914" rIns="102914" bIns="102914" numCol="1" spcCol="1270" anchor="ctr" anchorCtr="0">
          <a:noAutofit/>
        </a:bodyPr>
        <a:lstStyle/>
        <a:p>
          <a:pPr marL="0" lvl="0" indent="0" algn="l" defTabSz="666750">
            <a:lnSpc>
              <a:spcPct val="90000"/>
            </a:lnSpc>
            <a:spcBef>
              <a:spcPct val="0"/>
            </a:spcBef>
            <a:spcAft>
              <a:spcPct val="35000"/>
            </a:spcAft>
            <a:buNone/>
          </a:pPr>
          <a:r>
            <a:rPr lang="en-US" sz="1500" kern="1200"/>
            <a:t>Buzzer: This component is used to generate an audio alert when a tool is not returned within a specified period, helping to improve accountability and notifying users of overdue tools</a:t>
          </a:r>
        </a:p>
      </dsp:txBody>
      <dsp:txXfrm>
        <a:off x="1123136" y="4866627"/>
        <a:ext cx="5880640" cy="9724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D4547-66CF-4599-889B-4EFDFD3580DC}">
      <dsp:nvSpPr>
        <dsp:cNvPr id="0" name=""/>
        <dsp:cNvSpPr/>
      </dsp:nvSpPr>
      <dsp:spPr>
        <a:xfrm>
          <a:off x="0" y="1890"/>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E7EBA-E885-42A5-82CA-09FEE78D88B6}">
      <dsp:nvSpPr>
        <dsp:cNvPr id="0" name=""/>
        <dsp:cNvSpPr/>
      </dsp:nvSpPr>
      <dsp:spPr>
        <a:xfrm>
          <a:off x="243661" y="183126"/>
          <a:ext cx="443021" cy="443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4F783-A7A6-4C1C-A88A-4D1EB55ABE1D}">
      <dsp:nvSpPr>
        <dsp:cNvPr id="0" name=""/>
        <dsp:cNvSpPr/>
      </dsp:nvSpPr>
      <dsp:spPr>
        <a:xfrm>
          <a:off x="930344" y="1890"/>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Arduino operates at 5v</a:t>
          </a:r>
        </a:p>
      </dsp:txBody>
      <dsp:txXfrm>
        <a:off x="930344" y="1890"/>
        <a:ext cx="6073432" cy="805493"/>
      </dsp:txXfrm>
    </dsp:sp>
    <dsp:sp modelId="{DAB63F34-3188-4525-AED0-15AB82396CDB}">
      <dsp:nvSpPr>
        <dsp:cNvPr id="0" name=""/>
        <dsp:cNvSpPr/>
      </dsp:nvSpPr>
      <dsp:spPr>
        <a:xfrm>
          <a:off x="0" y="1008756"/>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9E9D7-6D29-4455-9EAE-ED94B32BE918}">
      <dsp:nvSpPr>
        <dsp:cNvPr id="0" name=""/>
        <dsp:cNvSpPr/>
      </dsp:nvSpPr>
      <dsp:spPr>
        <a:xfrm>
          <a:off x="243661" y="1189992"/>
          <a:ext cx="443021" cy="443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C094E2-2A84-401D-9113-6064DB87CE59}">
      <dsp:nvSpPr>
        <dsp:cNvPr id="0" name=""/>
        <dsp:cNvSpPr/>
      </dsp:nvSpPr>
      <dsp:spPr>
        <a:xfrm>
          <a:off x="930344" y="1008756"/>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LCD 16*2 consume around 30mA</a:t>
          </a:r>
        </a:p>
      </dsp:txBody>
      <dsp:txXfrm>
        <a:off x="930344" y="1008756"/>
        <a:ext cx="6073432" cy="805493"/>
      </dsp:txXfrm>
    </dsp:sp>
    <dsp:sp modelId="{84809AAB-FAE7-4C8B-9EA1-6AAF12C05AC9}">
      <dsp:nvSpPr>
        <dsp:cNvPr id="0" name=""/>
        <dsp:cNvSpPr/>
      </dsp:nvSpPr>
      <dsp:spPr>
        <a:xfrm>
          <a:off x="0" y="2015622"/>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B8DCF-0009-4B6F-9CAB-667B0563C8C9}">
      <dsp:nvSpPr>
        <dsp:cNvPr id="0" name=""/>
        <dsp:cNvSpPr/>
      </dsp:nvSpPr>
      <dsp:spPr>
        <a:xfrm>
          <a:off x="243661" y="2196858"/>
          <a:ext cx="443021" cy="443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5F9EB1-6F57-4488-A0F1-7D1C50EAA7E8}">
      <dsp:nvSpPr>
        <dsp:cNvPr id="0" name=""/>
        <dsp:cNvSpPr/>
      </dsp:nvSpPr>
      <dsp:spPr>
        <a:xfrm>
          <a:off x="930344" y="2015622"/>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RFID module operates at 3.3v and consume around 13-26mA</a:t>
          </a:r>
        </a:p>
      </dsp:txBody>
      <dsp:txXfrm>
        <a:off x="930344" y="2015622"/>
        <a:ext cx="6073432" cy="805493"/>
      </dsp:txXfrm>
    </dsp:sp>
    <dsp:sp modelId="{7457340D-BF8B-46BE-A856-D288737578A5}">
      <dsp:nvSpPr>
        <dsp:cNvPr id="0" name=""/>
        <dsp:cNvSpPr/>
      </dsp:nvSpPr>
      <dsp:spPr>
        <a:xfrm>
          <a:off x="0" y="3022489"/>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0EB338-7B31-44E1-93FA-84F7A8DA13CE}">
      <dsp:nvSpPr>
        <dsp:cNvPr id="0" name=""/>
        <dsp:cNvSpPr/>
      </dsp:nvSpPr>
      <dsp:spPr>
        <a:xfrm>
          <a:off x="243661" y="3203725"/>
          <a:ext cx="443021" cy="4430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69348-33D8-4663-8ED6-17D6E74D81D0}">
      <dsp:nvSpPr>
        <dsp:cNvPr id="0" name=""/>
        <dsp:cNvSpPr/>
      </dsp:nvSpPr>
      <dsp:spPr>
        <a:xfrm>
          <a:off x="930344" y="3022489"/>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Servo motor consumed power based on torque, typically it can use 100- 250 when moving</a:t>
          </a:r>
        </a:p>
      </dsp:txBody>
      <dsp:txXfrm>
        <a:off x="930344" y="3022489"/>
        <a:ext cx="6073432" cy="805493"/>
      </dsp:txXfrm>
    </dsp:sp>
    <dsp:sp modelId="{6983C4DB-6B3A-4DE2-898B-4A6D914E08EA}">
      <dsp:nvSpPr>
        <dsp:cNvPr id="0" name=""/>
        <dsp:cNvSpPr/>
      </dsp:nvSpPr>
      <dsp:spPr>
        <a:xfrm>
          <a:off x="0" y="4029355"/>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26619-28D0-44AD-8F38-803C901C4318}">
      <dsp:nvSpPr>
        <dsp:cNvPr id="0" name=""/>
        <dsp:cNvSpPr/>
      </dsp:nvSpPr>
      <dsp:spPr>
        <a:xfrm>
          <a:off x="243661" y="4210591"/>
          <a:ext cx="443021" cy="4430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1CC71-0A5B-49AF-83E0-FF1DC29102B2}">
      <dsp:nvSpPr>
        <dsp:cNvPr id="0" name=""/>
        <dsp:cNvSpPr/>
      </dsp:nvSpPr>
      <dsp:spPr>
        <a:xfrm>
          <a:off x="930344" y="4029355"/>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Ultrasonic sensor draw about 15mA</a:t>
          </a:r>
        </a:p>
      </dsp:txBody>
      <dsp:txXfrm>
        <a:off x="930344" y="4029355"/>
        <a:ext cx="6073432" cy="805493"/>
      </dsp:txXfrm>
    </dsp:sp>
    <dsp:sp modelId="{853DA9F1-0641-402E-B4E5-398175185AB9}">
      <dsp:nvSpPr>
        <dsp:cNvPr id="0" name=""/>
        <dsp:cNvSpPr/>
      </dsp:nvSpPr>
      <dsp:spPr>
        <a:xfrm>
          <a:off x="0" y="5036221"/>
          <a:ext cx="7003777" cy="8054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F18DA6-4335-4969-862C-5C3983A31C60}">
      <dsp:nvSpPr>
        <dsp:cNvPr id="0" name=""/>
        <dsp:cNvSpPr/>
      </dsp:nvSpPr>
      <dsp:spPr>
        <a:xfrm>
          <a:off x="243661" y="5217457"/>
          <a:ext cx="443021" cy="44302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2DFF94-6C38-4DB2-9376-509DEA40543B}">
      <dsp:nvSpPr>
        <dsp:cNvPr id="0" name=""/>
        <dsp:cNvSpPr/>
      </dsp:nvSpPr>
      <dsp:spPr>
        <a:xfrm>
          <a:off x="930344" y="5036221"/>
          <a:ext cx="6073432" cy="805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8" tIns="85248" rIns="85248" bIns="85248" numCol="1" spcCol="1270" anchor="ctr" anchorCtr="0">
          <a:noAutofit/>
        </a:bodyPr>
        <a:lstStyle/>
        <a:p>
          <a:pPr marL="0" lvl="0" indent="0" algn="l" defTabSz="844550">
            <a:lnSpc>
              <a:spcPct val="90000"/>
            </a:lnSpc>
            <a:spcBef>
              <a:spcPct val="0"/>
            </a:spcBef>
            <a:spcAft>
              <a:spcPct val="35000"/>
            </a:spcAft>
            <a:buNone/>
          </a:pPr>
          <a:r>
            <a:rPr lang="en-US" sz="1900" kern="1200"/>
            <a:t>Buzzer usually draws around10-20mA</a:t>
          </a:r>
        </a:p>
      </dsp:txBody>
      <dsp:txXfrm>
        <a:off x="930344" y="5036221"/>
        <a:ext cx="6073432" cy="8054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06660-D0F3-4BEC-83E4-CE1BCE4D36F1}">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FDAE82-EA3D-4A06-95D7-4627074BDDA9}">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4DB3F-62F9-4D58-856E-7CCC34B184A9}">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066800">
            <a:lnSpc>
              <a:spcPct val="90000"/>
            </a:lnSpc>
            <a:spcBef>
              <a:spcPct val="0"/>
            </a:spcBef>
            <a:spcAft>
              <a:spcPct val="35000"/>
            </a:spcAft>
            <a:buNone/>
          </a:pPr>
          <a:r>
            <a:rPr lang="en-US" sz="2400" kern="1200"/>
            <a:t>The servo motor open and close the cabinet door, which depends on the angle of rotation</a:t>
          </a:r>
        </a:p>
      </dsp:txBody>
      <dsp:txXfrm>
        <a:off x="1927918" y="713"/>
        <a:ext cx="5075858" cy="1669193"/>
      </dsp:txXfrm>
    </dsp:sp>
    <dsp:sp modelId="{3AF53F59-EC73-4B7F-8DBE-0FA419DDBC3A}">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F1FE7-1BB0-407C-8353-9AF638858E6C}">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9ED641-28AD-4FD7-8160-0F7811779C61}">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066800">
            <a:lnSpc>
              <a:spcPct val="90000"/>
            </a:lnSpc>
            <a:spcBef>
              <a:spcPct val="0"/>
            </a:spcBef>
            <a:spcAft>
              <a:spcPct val="35000"/>
            </a:spcAft>
            <a:buNone/>
          </a:pPr>
          <a:r>
            <a:rPr lang="en-US" sz="2400" kern="1200"/>
            <a:t>The servo motor uses Pulse Width Modulation to position its shaft</a:t>
          </a:r>
        </a:p>
      </dsp:txBody>
      <dsp:txXfrm>
        <a:off x="1927918" y="2087205"/>
        <a:ext cx="5075858" cy="1669193"/>
      </dsp:txXfrm>
    </dsp:sp>
    <dsp:sp modelId="{091251EF-870E-45DE-A5CA-3C7207DAA72B}">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92440-3B28-41C7-AE7E-4B5DC6B7EA90}">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2A7985-20BD-4A87-AAD1-273780D5D4A8}">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1066800">
            <a:lnSpc>
              <a:spcPct val="90000"/>
            </a:lnSpc>
            <a:spcBef>
              <a:spcPct val="0"/>
            </a:spcBef>
            <a:spcAft>
              <a:spcPct val="35000"/>
            </a:spcAft>
            <a:buNone/>
          </a:pPr>
          <a:r>
            <a:rPr lang="en-US" sz="2400" kern="1200"/>
            <a:t>The typical signal is a pulse that ranges between 1ms to 2ms and sent every 20ms</a:t>
          </a:r>
        </a:p>
      </dsp:txBody>
      <dsp:txXfrm>
        <a:off x="1927918" y="4173697"/>
        <a:ext cx="5075858" cy="16691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3A333-36E5-49F1-B92D-3A34F8E956F4}">
      <dsp:nvSpPr>
        <dsp:cNvPr id="0" name=""/>
        <dsp:cNvSpPr/>
      </dsp:nvSpPr>
      <dsp:spPr>
        <a:xfrm>
          <a:off x="0" y="949585"/>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54ED7-577D-4F68-8C20-F8BE9FF345A7}">
      <dsp:nvSpPr>
        <dsp:cNvPr id="0" name=""/>
        <dsp:cNvSpPr/>
      </dsp:nvSpPr>
      <dsp:spPr>
        <a:xfrm>
          <a:off x="530307" y="1344029"/>
          <a:ext cx="964194" cy="964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9F013A-27C2-4D94-B4AE-DCE1A34940D8}">
      <dsp:nvSpPr>
        <dsp:cNvPr id="0" name=""/>
        <dsp:cNvSpPr/>
      </dsp:nvSpPr>
      <dsp:spPr>
        <a:xfrm>
          <a:off x="2024809" y="949585"/>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Transistor current gain  ≈ 100</a:t>
          </a:r>
        </a:p>
      </dsp:txBody>
      <dsp:txXfrm>
        <a:off x="2024809" y="949585"/>
        <a:ext cx="4978967" cy="1753081"/>
      </dsp:txXfrm>
    </dsp:sp>
    <dsp:sp modelId="{C3B80152-518F-4805-AF9B-22F78BA2A379}">
      <dsp:nvSpPr>
        <dsp:cNvPr id="0" name=""/>
        <dsp:cNvSpPr/>
      </dsp:nvSpPr>
      <dsp:spPr>
        <a:xfrm>
          <a:off x="0" y="3140937"/>
          <a:ext cx="7003777" cy="175308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CDA71-D6E8-4790-A104-86C9935B2E07}">
      <dsp:nvSpPr>
        <dsp:cNvPr id="0" name=""/>
        <dsp:cNvSpPr/>
      </dsp:nvSpPr>
      <dsp:spPr>
        <a:xfrm>
          <a:off x="530307" y="3535381"/>
          <a:ext cx="964194" cy="964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6B41D3-BA54-483B-91FC-B12F66DDF476}">
      <dsp:nvSpPr>
        <dsp:cNvPr id="0" name=""/>
        <dsp:cNvSpPr/>
      </dsp:nvSpPr>
      <dsp:spPr>
        <a:xfrm>
          <a:off x="2024809" y="3140937"/>
          <a:ext cx="4978967" cy="1753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534" tIns="185534" rIns="185534" bIns="185534" numCol="1" spcCol="1270" anchor="ctr" anchorCtr="0">
          <a:noAutofit/>
        </a:bodyPr>
        <a:lstStyle/>
        <a:p>
          <a:pPr marL="0" lvl="0" indent="0" algn="l" defTabSz="1111250">
            <a:lnSpc>
              <a:spcPct val="90000"/>
            </a:lnSpc>
            <a:spcBef>
              <a:spcPct val="0"/>
            </a:spcBef>
            <a:spcAft>
              <a:spcPct val="35000"/>
            </a:spcAft>
            <a:buNone/>
          </a:pPr>
          <a:r>
            <a:rPr lang="en-US" sz="2500" kern="1200"/>
            <a:t>Buzzer operating current ≈ 15mA</a:t>
          </a:r>
        </a:p>
      </dsp:txBody>
      <dsp:txXfrm>
        <a:off x="2024809" y="3140937"/>
        <a:ext cx="4978967" cy="17530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4A5E33-5710-4909-B9C0-E17F1E5F5A61}"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D006A-6906-4F5B-A51B-06BFFD1A1765}" type="slidenum">
              <a:rPr lang="en-US" smtClean="0"/>
              <a:t>‹#›</a:t>
            </a:fld>
            <a:endParaRPr lang="en-US"/>
          </a:p>
        </p:txBody>
      </p:sp>
    </p:spTree>
    <p:extLst>
      <p:ext uri="{BB962C8B-B14F-4D97-AF65-F5344CB8AC3E}">
        <p14:creationId xmlns:p14="http://schemas.microsoft.com/office/powerpoint/2010/main" val="110268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9/25/2024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8447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9/25/2024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3073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9/25/2024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65451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1747519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215995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9/25/2024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944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9/25/2024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3942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9/25/2024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809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9/25/2024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0441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9/25/2024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5852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9/25/2024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28101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9/25/2024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97051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9/25/2024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8393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1.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9/25/2024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5">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46762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6.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12.xml.rels><?xml version="1.0" encoding="UTF-8" standalone="yes"?>
<Relationships xmlns="http://schemas.openxmlformats.org/package/2006/relationships"><Relationship Id="rId8" Type="http://schemas.openxmlformats.org/officeDocument/2006/relationships/image" Target="../media/image41.jpg" /><Relationship Id="rId3" Type="http://schemas.openxmlformats.org/officeDocument/2006/relationships/diagramData" Target="../diagrams/data2.xml" /><Relationship Id="rId7" Type="http://schemas.microsoft.com/office/2007/relationships/diagramDrawing" Target="../diagrams/drawing2.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2.xml" /><Relationship Id="rId5" Type="http://schemas.openxmlformats.org/officeDocument/2006/relationships/diagramQuickStyle" Target="../diagrams/quickStyle2.xml" /><Relationship Id="rId4" Type="http://schemas.openxmlformats.org/officeDocument/2006/relationships/diagramLayout" Target="../diagrams/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42.jpe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 /><Relationship Id="rId7" Type="http://schemas.microsoft.com/office/2007/relationships/diagramDrawing" Target="../diagrams/drawing3.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3.xml" /><Relationship Id="rId5" Type="http://schemas.openxmlformats.org/officeDocument/2006/relationships/diagramQuickStyle" Target="../diagrams/quickStyle3.xml" /><Relationship Id="rId4" Type="http://schemas.openxmlformats.org/officeDocument/2006/relationships/diagramLayout" Target="../diagrams/layout3.xml" /></Relationships>
</file>

<file path=ppt/slides/_rels/slide15.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50.jpe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1.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 /><Relationship Id="rId7" Type="http://schemas.microsoft.com/office/2007/relationships/diagramDrawing" Target="../diagrams/drawing4.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4.xml" /><Relationship Id="rId5" Type="http://schemas.openxmlformats.org/officeDocument/2006/relationships/diagramQuickStyle" Target="../diagrams/quickStyle4.xml" /><Relationship Id="rId4" Type="http://schemas.openxmlformats.org/officeDocument/2006/relationships/diagramLayout" Target="../diagrams/layout4.xml" /></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 /><Relationship Id="rId7" Type="http://schemas.microsoft.com/office/2007/relationships/diagramDrawing" Target="../diagrams/drawing5.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5.xml" /><Relationship Id="rId5" Type="http://schemas.openxmlformats.org/officeDocument/2006/relationships/diagramQuickStyle" Target="../diagrams/quickStyle5.xml" /><Relationship Id="rId4" Type="http://schemas.openxmlformats.org/officeDocument/2006/relationships/diagramLayout" Target="../diagrams/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 /><Relationship Id="rId7" Type="http://schemas.microsoft.com/office/2007/relationships/diagramDrawing" Target="../diagrams/drawing6.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6.xml" /><Relationship Id="rId5" Type="http://schemas.openxmlformats.org/officeDocument/2006/relationships/diagramQuickStyle" Target="../diagrams/quickStyle6.xml" /><Relationship Id="rId4" Type="http://schemas.openxmlformats.org/officeDocument/2006/relationships/diagramLayout" Target="../diagrams/layout6.xml" /></Relationships>
</file>

<file path=ppt/slides/_rels/slide2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68.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69.jpe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70.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 /><Relationship Id="rId7" Type="http://schemas.microsoft.com/office/2007/relationships/diagramDrawing" Target="../diagrams/drawing7.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7.xml" /><Relationship Id="rId5" Type="http://schemas.openxmlformats.org/officeDocument/2006/relationships/diagramQuickStyle" Target="../diagrams/quickStyle7.xml" /><Relationship Id="rId4" Type="http://schemas.openxmlformats.org/officeDocument/2006/relationships/diagramLayout" Target="../diagrams/layout7.xml" /></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 /><Relationship Id="rId7" Type="http://schemas.microsoft.com/office/2007/relationships/diagramDrawing" Target="../diagrams/drawing8.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8.xml" /><Relationship Id="rId5" Type="http://schemas.openxmlformats.org/officeDocument/2006/relationships/diagramQuickStyle" Target="../diagrams/quickStyle8.xml" /><Relationship Id="rId4" Type="http://schemas.openxmlformats.org/officeDocument/2006/relationships/diagramLayout" Target="../diagrams/layout8.xml" /></Relationships>
</file>

<file path=ppt/slides/_rels/slide2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 Id="rId4" Type="http://schemas.openxmlformats.org/officeDocument/2006/relationships/image" Target="../media/image89.jpeg" /></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 /><Relationship Id="rId7" Type="http://schemas.microsoft.com/office/2007/relationships/diagramDrawing" Target="../diagrams/drawing9.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9.xml" /><Relationship Id="rId5" Type="http://schemas.openxmlformats.org/officeDocument/2006/relationships/diagramQuickStyle" Target="../diagrams/quickStyle9.xml" /><Relationship Id="rId4" Type="http://schemas.openxmlformats.org/officeDocument/2006/relationships/diagramLayout" Target="../diagrams/layout9.xml" /></Relationships>
</file>

<file path=ppt/slides/_rels/slide2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92.jpeg" /><Relationship Id="rId1" Type="http://schemas.openxmlformats.org/officeDocument/2006/relationships/slideLayout" Target="../slideLayouts/slideLayout1.xml" /><Relationship Id="rId5" Type="http://schemas.openxmlformats.org/officeDocument/2006/relationships/image" Target="../media/image93.jpg" /><Relationship Id="rId4" Type="http://schemas.openxmlformats.org/officeDocument/2006/relationships/image" Target="../media/image7.png" /></Relationships>
</file>

<file path=ppt/slides/_rels/slide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30.xml.rels><?xml version="1.0" encoding="UTF-8" standalone="yes"?>
<Relationships xmlns="http://schemas.openxmlformats.org/package/2006/relationships"><Relationship Id="rId8" Type="http://schemas.openxmlformats.org/officeDocument/2006/relationships/image" Target="../media/image98.png" /><Relationship Id="rId3" Type="http://schemas.openxmlformats.org/officeDocument/2006/relationships/image" Target="../media/image6.png" /><Relationship Id="rId7" Type="http://schemas.openxmlformats.org/officeDocument/2006/relationships/image" Target="../media/image97.png" /><Relationship Id="rId2" Type="http://schemas.openxmlformats.org/officeDocument/2006/relationships/image" Target="../media/image94.jpeg" /><Relationship Id="rId1" Type="http://schemas.openxmlformats.org/officeDocument/2006/relationships/slideLayout" Target="../slideLayouts/slideLayout1.xml" /><Relationship Id="rId6" Type="http://schemas.openxmlformats.org/officeDocument/2006/relationships/image" Target="../media/image96.png" /><Relationship Id="rId5" Type="http://schemas.openxmlformats.org/officeDocument/2006/relationships/image" Target="../media/image95.png" /><Relationship Id="rId4" Type="http://schemas.openxmlformats.org/officeDocument/2006/relationships/image" Target="../media/image7.png" /><Relationship Id="rId9" Type="http://schemas.openxmlformats.org/officeDocument/2006/relationships/image" Target="../media/image99.png" /></Relationships>
</file>

<file path=ppt/slides/_rels/slide3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 /><Relationship Id="rId7" Type="http://schemas.microsoft.com/office/2007/relationships/diagramDrawing" Target="../diagrams/drawing10.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10.xml" /><Relationship Id="rId5" Type="http://schemas.openxmlformats.org/officeDocument/2006/relationships/diagramQuickStyle" Target="../diagrams/quickStyle10.xml" /><Relationship Id="rId4" Type="http://schemas.openxmlformats.org/officeDocument/2006/relationships/diagramLayout" Target="../diagrams/layout10.xml" /></Relationships>
</file>

<file path=ppt/slides/_rels/slide3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 /><Relationship Id="rId7" Type="http://schemas.microsoft.com/office/2007/relationships/diagramDrawing" Target="../diagrams/drawing11.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11.xml" /><Relationship Id="rId5" Type="http://schemas.openxmlformats.org/officeDocument/2006/relationships/diagramQuickStyle" Target="../diagrams/quickStyle11.xml" /><Relationship Id="rId4" Type="http://schemas.openxmlformats.org/officeDocument/2006/relationships/diagramLayout" Target="../diagrams/layout11.xml" /></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 /><Relationship Id="rId7" Type="http://schemas.microsoft.com/office/2007/relationships/diagramDrawing" Target="../diagrams/drawing12.xml" /><Relationship Id="rId2" Type="http://schemas.openxmlformats.org/officeDocument/2006/relationships/image" Target="../media/image25.png" /><Relationship Id="rId1" Type="http://schemas.openxmlformats.org/officeDocument/2006/relationships/slideLayout" Target="../slideLayouts/slideLayout2.xml" /><Relationship Id="rId6" Type="http://schemas.openxmlformats.org/officeDocument/2006/relationships/diagramColors" Target="../diagrams/colors12.xml" /><Relationship Id="rId5" Type="http://schemas.openxmlformats.org/officeDocument/2006/relationships/diagramQuickStyle" Target="../diagrams/quickStyle12.xml" /><Relationship Id="rId4" Type="http://schemas.openxmlformats.org/officeDocument/2006/relationships/diagramLayout" Target="../diagrams/layout1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 Id="rId4" Type="http://schemas.openxmlformats.org/officeDocument/2006/relationships/image" Target="../media/image8.jpg"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 Id="rId4" Type="http://schemas.openxmlformats.org/officeDocument/2006/relationships/image" Target="../media/image9.jpeg" /></Relationships>
</file>

<file path=ppt/slides/_rels/slide6.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image" Target="../media/image7.png" /><Relationship Id="rId7" Type="http://schemas.openxmlformats.org/officeDocument/2006/relationships/image" Target="../media/image13.svg" /><Relationship Id="rId2" Type="http://schemas.openxmlformats.org/officeDocument/2006/relationships/image" Target="../media/image6.png" /><Relationship Id="rId1" Type="http://schemas.openxmlformats.org/officeDocument/2006/relationships/slideLayout" Target="../slideLayouts/slideLayout2.xml" /><Relationship Id="rId6" Type="http://schemas.openxmlformats.org/officeDocument/2006/relationships/image" Target="../media/image12.png" /><Relationship Id="rId5" Type="http://schemas.openxmlformats.org/officeDocument/2006/relationships/image" Target="../media/image11.svg" /><Relationship Id="rId4" Type="http://schemas.openxmlformats.org/officeDocument/2006/relationships/image" Target="../media/image10.png" /><Relationship Id="rId9" Type="http://schemas.openxmlformats.org/officeDocument/2006/relationships/image" Target="../media/image15.svg"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2.xml" /><Relationship Id="rId4" Type="http://schemas.openxmlformats.org/officeDocument/2006/relationships/image" Target="../media/image16.jpeg" /></Relationships>
</file>

<file path=ppt/slides/_rels/slide8.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7.jpeg"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9.xml.rels><?xml version="1.0" encoding="UTF-8" standalone="yes"?>
<Relationships xmlns="http://schemas.openxmlformats.org/package/2006/relationships"><Relationship Id="rId8" Type="http://schemas.openxmlformats.org/officeDocument/2006/relationships/image" Target="../media/image24.svg" /><Relationship Id="rId3" Type="http://schemas.openxmlformats.org/officeDocument/2006/relationships/image" Target="../media/image19.png" /><Relationship Id="rId7" Type="http://schemas.openxmlformats.org/officeDocument/2006/relationships/image" Target="../media/image23.png" /><Relationship Id="rId2" Type="http://schemas.openxmlformats.org/officeDocument/2006/relationships/image" Target="../media/image18.jpeg" /><Relationship Id="rId1" Type="http://schemas.openxmlformats.org/officeDocument/2006/relationships/slideLayout" Target="../slideLayouts/slideLayout1.xml" /><Relationship Id="rId6" Type="http://schemas.openxmlformats.org/officeDocument/2006/relationships/image" Target="../media/image22.svg" /><Relationship Id="rId5" Type="http://schemas.openxmlformats.org/officeDocument/2006/relationships/image" Target="../media/image21.png" /><Relationship Id="rId4" Type="http://schemas.openxmlformats.org/officeDocument/2006/relationships/image" Target="../media/image20.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1452281" y="304676"/>
            <a:ext cx="9072284" cy="2421464"/>
          </a:xfrm>
        </p:spPr>
        <p:txBody>
          <a:bodyPr>
            <a:normAutofit/>
          </a:bodyPr>
          <a:lstStyle/>
          <a:p>
            <a:pPr algn="ctr"/>
            <a:r>
              <a:rPr lang="en-US" b="1" dirty="0"/>
              <a:t>Ethiopian Airline Group Internship Report </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1757081" y="2914400"/>
            <a:ext cx="8588190" cy="1405467"/>
          </a:xfrm>
        </p:spPr>
        <p:txBody>
          <a:bodyPr>
            <a:normAutofit/>
          </a:bodyPr>
          <a:lstStyle/>
          <a:p>
            <a:pPr algn="ctr"/>
            <a:r>
              <a:rPr lang="en-US" dirty="0"/>
              <a:t>Manager group Electromechanical Maintenance</a:t>
            </a:r>
          </a:p>
        </p:txBody>
      </p:sp>
      <p:sp>
        <p:nvSpPr>
          <p:cNvPr id="4" name="TextBox 3">
            <a:extLst>
              <a:ext uri="{FF2B5EF4-FFF2-40B4-BE49-F238E27FC236}">
                <a16:creationId xmlns:a16="http://schemas.microsoft.com/office/drawing/2014/main" id="{9AF0213F-72D4-4B3F-AB08-2CF6B70A4F68}"/>
              </a:ext>
            </a:extLst>
          </p:cNvPr>
          <p:cNvSpPr txBox="1"/>
          <p:nvPr/>
        </p:nvSpPr>
        <p:spPr>
          <a:xfrm>
            <a:off x="2402542" y="3375212"/>
            <a:ext cx="6275294" cy="1477328"/>
          </a:xfrm>
          <a:prstGeom prst="rect">
            <a:avLst/>
          </a:prstGeom>
          <a:noFill/>
        </p:spPr>
        <p:txBody>
          <a:bodyPr wrap="square" rtlCol="0">
            <a:spAutoFit/>
          </a:bodyPr>
          <a:lstStyle/>
          <a:p>
            <a:pPr algn="ctr"/>
            <a:r>
              <a:rPr lang="en-US" dirty="0"/>
              <a:t>University Name: Addis Ababa Science and Technology University</a:t>
            </a:r>
          </a:p>
          <a:p>
            <a:pPr algn="ctr"/>
            <a:endParaRPr lang="en-US" dirty="0"/>
          </a:p>
          <a:p>
            <a:r>
              <a:rPr lang="en-US" dirty="0"/>
              <a:t>Supervisor: Mr. </a:t>
            </a:r>
            <a:r>
              <a:rPr lang="en-US" dirty="0" err="1"/>
              <a:t>Muluken</a:t>
            </a:r>
            <a:r>
              <a:rPr lang="en-US" dirty="0"/>
              <a:t> Abate</a:t>
            </a:r>
          </a:p>
          <a:p>
            <a:endParaRPr lang="en-US" dirty="0"/>
          </a:p>
          <a:p>
            <a:r>
              <a:rPr lang="en-US" dirty="0"/>
              <a:t>Internship Period: July 01 – Sept 30</a:t>
            </a:r>
          </a:p>
        </p:txBody>
      </p:sp>
      <p:sp>
        <p:nvSpPr>
          <p:cNvPr id="6" name="TextBox 5">
            <a:extLst>
              <a:ext uri="{FF2B5EF4-FFF2-40B4-BE49-F238E27FC236}">
                <a16:creationId xmlns:a16="http://schemas.microsoft.com/office/drawing/2014/main" id="{D14131F7-610F-4578-8225-B7E81B0BCCF1}"/>
              </a:ext>
            </a:extLst>
          </p:cNvPr>
          <p:cNvSpPr txBox="1"/>
          <p:nvPr/>
        </p:nvSpPr>
        <p:spPr>
          <a:xfrm flipH="1">
            <a:off x="8229600" y="5663781"/>
            <a:ext cx="3424498" cy="369332"/>
          </a:xfrm>
          <a:prstGeom prst="rect">
            <a:avLst/>
          </a:prstGeom>
          <a:noFill/>
        </p:spPr>
        <p:txBody>
          <a:bodyPr wrap="square" rtlCol="0">
            <a:spAutoFit/>
          </a:bodyPr>
          <a:lstStyle/>
          <a:p>
            <a:r>
              <a:rPr lang="en-US" dirty="0"/>
              <a:t>Prepared By: Bezawit Denbeze</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Challenges Faced and Overcome During Internship Tasks</a:t>
            </a:r>
          </a:p>
        </p:txBody>
      </p:sp>
      <p:graphicFrame>
        <p:nvGraphicFramePr>
          <p:cNvPr id="6" name="Content Placeholder">
            <a:extLst>
              <a:ext uri="{FF2B5EF4-FFF2-40B4-BE49-F238E27FC236}">
                <a16:creationId xmlns:a16="http://schemas.microsoft.com/office/drawing/2014/main" id="{78D013CE-4330-512B-9272-BDBF5712949E}"/>
              </a:ext>
            </a:extLst>
          </p:cNvPr>
          <p:cNvGraphicFramePr>
            <a:graphicFrameLocks noGrp="1"/>
          </p:cNvGraphicFramePr>
          <p:nvPr>
            <p:ph idx="1"/>
            <p:extLst>
              <p:ext uri="{D42A27DB-BD31-4B8C-83A1-F6EECF244321}">
                <p14:modId xmlns:p14="http://schemas.microsoft.com/office/powerpoint/2010/main" val="19164574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613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Pens and rulers">
            <a:extLst>
              <a:ext uri="{FF2B5EF4-FFF2-40B4-BE49-F238E27FC236}">
                <a16:creationId xmlns:a16="http://schemas.microsoft.com/office/drawing/2014/main" id="{D1B7E6FE-CAF5-E0A3-DDE1-DDC09118DD5A}"/>
              </a:ext>
            </a:extLst>
          </p:cNvPr>
          <p:cNvPicPr>
            <a:picLocks noChangeAspect="1"/>
          </p:cNvPicPr>
          <p:nvPr/>
        </p:nvPicPr>
        <p:blipFill>
          <a:blip r:embed="rId2">
            <a:alphaModFix amt="60000"/>
          </a:blip>
          <a:srcRect t="6866" r="-2" b="8753"/>
          <a:stretch/>
        </p:blipFill>
        <p:spPr>
          <a:xfrm>
            <a:off x="20" y="8975"/>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2100418" y="1295402"/>
            <a:ext cx="7530685" cy="3163864"/>
          </a:xfrm>
        </p:spPr>
        <p:txBody>
          <a:bodyPr>
            <a:normAutofit/>
          </a:bodyPr>
          <a:lstStyle/>
          <a:p>
            <a:r>
              <a:rPr lang="en-US" sz="5200" dirty="0">
                <a:solidFill>
                  <a:srgbClr val="FFFFFF"/>
                </a:solidFill>
              </a:rPr>
              <a:t>Industrial Project and Its Design Process</a:t>
            </a:r>
          </a:p>
        </p:txBody>
      </p:sp>
    </p:spTree>
    <p:extLst>
      <p:ext uri="{BB962C8B-B14F-4D97-AF65-F5344CB8AC3E}">
        <p14:creationId xmlns:p14="http://schemas.microsoft.com/office/powerpoint/2010/main" val="47959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147783" y="559813"/>
            <a:ext cx="4659440" cy="3300987"/>
          </a:xfrm>
        </p:spPr>
        <p:txBody>
          <a:bodyPr>
            <a:normAutofit/>
          </a:bodyPr>
          <a:lstStyle/>
          <a:p>
            <a:pPr algn="ctr"/>
            <a:r>
              <a:rPr lang="en-US" sz="4000" dirty="0"/>
              <a:t>RFID-BASED TOOL TRACKING SYSTEM</a:t>
            </a:r>
          </a:p>
        </p:txBody>
      </p:sp>
      <p:graphicFrame>
        <p:nvGraphicFramePr>
          <p:cNvPr id="6" name="Content Placeholder">
            <a:extLst>
              <a:ext uri="{FF2B5EF4-FFF2-40B4-BE49-F238E27FC236}">
                <a16:creationId xmlns:a16="http://schemas.microsoft.com/office/drawing/2014/main" id="{933D69DA-CA1F-0FEF-AA09-70FF728B6CB8}"/>
              </a:ext>
            </a:extLst>
          </p:cNvPr>
          <p:cNvGraphicFramePr>
            <a:graphicFrameLocks noGrp="1"/>
          </p:cNvGraphicFramePr>
          <p:nvPr>
            <p:ph idx="1"/>
            <p:extLst>
              <p:ext uri="{D42A27DB-BD31-4B8C-83A1-F6EECF244321}">
                <p14:modId xmlns:p14="http://schemas.microsoft.com/office/powerpoint/2010/main" val="318115518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FF3B95A9-7F59-42AF-B84C-3090836156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75" y="2560779"/>
            <a:ext cx="4659440" cy="4197225"/>
          </a:xfrm>
          <a:prstGeom prst="rect">
            <a:avLst/>
          </a:prstGeom>
        </p:spPr>
      </p:pic>
    </p:spTree>
    <p:extLst>
      <p:ext uri="{BB962C8B-B14F-4D97-AF65-F5344CB8AC3E}">
        <p14:creationId xmlns:p14="http://schemas.microsoft.com/office/powerpoint/2010/main" val="199821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Digital financial graph">
            <a:extLst>
              <a:ext uri="{FF2B5EF4-FFF2-40B4-BE49-F238E27FC236}">
                <a16:creationId xmlns:a16="http://schemas.microsoft.com/office/drawing/2014/main" id="{2F02FBCA-9B00-D992-7015-739497DA324D}"/>
              </a:ext>
            </a:extLst>
          </p:cNvPr>
          <p:cNvPicPr>
            <a:picLocks noChangeAspect="1"/>
          </p:cNvPicPr>
          <p:nvPr/>
        </p:nvPicPr>
        <p:blipFill>
          <a:blip r:embed="rId2">
            <a:alphaModFix amt="60000"/>
          </a:blip>
          <a:srcRect t="20" r="-2" b="-2"/>
          <a:stretch/>
        </p:blipFill>
        <p:spPr>
          <a:xfrm>
            <a:off x="20" y="-64644"/>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dirty="0">
                <a:solidFill>
                  <a:srgbClr val="FFFFFF"/>
                </a:solidFill>
              </a:rPr>
              <a:t>Background Analysis</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r>
              <a:rPr lang="en-US" sz="1600" dirty="0">
                <a:solidFill>
                  <a:schemeClr val="bg1"/>
                </a:solidFill>
                <a:latin typeface="Times New Roman" panose="02020603050405020304" pitchFamily="18" charset="0"/>
                <a:cs typeface="Times New Roman" panose="02020603050405020304" pitchFamily="18" charset="0"/>
              </a:rPr>
              <a:t>RFID technology has gained prominence in various industries for asset tracking and management, offering a more streamlined solution compared to traditional methods</a:t>
            </a:r>
          </a:p>
          <a:p>
            <a:r>
              <a:rPr lang="en-US" sz="1600" dirty="0">
                <a:solidFill>
                  <a:schemeClr val="bg1"/>
                </a:solidFill>
                <a:latin typeface="Times New Roman" panose="02020603050405020304" pitchFamily="18" charset="0"/>
                <a:cs typeface="Times New Roman" panose="02020603050405020304" pitchFamily="18" charset="0"/>
              </a:rPr>
              <a:t>Tool management is a critical aspect of maintenance, repair, and operational environments, where multiple personnel handle various tools daily</a:t>
            </a:r>
          </a:p>
          <a:p>
            <a:r>
              <a:rPr lang="en-US" sz="1600" dirty="0">
                <a:solidFill>
                  <a:schemeClr val="bg1"/>
                </a:solidFill>
                <a:latin typeface="Times New Roman" panose="02020603050405020304" pitchFamily="18" charset="0"/>
                <a:cs typeface="Times New Roman" panose="02020603050405020304" pitchFamily="18" charset="0"/>
              </a:rPr>
              <a:t>The rise of RFID technology presents a modern solution to these issues, offering a reliable way to track and manage tools in real-time</a:t>
            </a:r>
          </a:p>
          <a:p>
            <a:r>
              <a:rPr lang="en-US" sz="1600" dirty="0">
                <a:solidFill>
                  <a:schemeClr val="bg1"/>
                </a:solidFill>
                <a:latin typeface="Times New Roman" panose="02020603050405020304" pitchFamily="18" charset="0"/>
                <a:cs typeface="Times New Roman" panose="02020603050405020304" pitchFamily="18" charset="0"/>
              </a:rPr>
              <a:t>This project focuses on addressing these challenges by integrating RFID technology with additional components, such as ultrasonic sensors, an LCD display, and a servo-controlled locking mechanism</a:t>
            </a:r>
          </a:p>
          <a:p>
            <a:endParaRPr lang="en-US" sz="1600" dirty="0">
              <a:solidFill>
                <a:schemeClr val="bg1"/>
              </a:solidFill>
              <a:latin typeface="Times New Roman" panose="02020603050405020304" pitchFamily="18" charset="0"/>
              <a:cs typeface="Times New Roman" panose="02020603050405020304" pitchFamily="18" charset="0"/>
            </a:endParaRPr>
          </a:p>
          <a:p>
            <a:pPr lvl="0"/>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63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dirty="0"/>
              <a:t> Objectives</a:t>
            </a:r>
          </a:p>
        </p:txBody>
      </p:sp>
      <p:graphicFrame>
        <p:nvGraphicFramePr>
          <p:cNvPr id="6" name="Content Placeholder">
            <a:extLst>
              <a:ext uri="{FF2B5EF4-FFF2-40B4-BE49-F238E27FC236}">
                <a16:creationId xmlns:a16="http://schemas.microsoft.com/office/drawing/2014/main" id="{D0FF93B3-A796-A845-D693-FF9761E66611}"/>
              </a:ext>
            </a:extLst>
          </p:cNvPr>
          <p:cNvGraphicFramePr>
            <a:graphicFrameLocks noGrp="1"/>
          </p:cNvGraphicFramePr>
          <p:nvPr>
            <p:ph idx="1"/>
            <p:extLst>
              <p:ext uri="{D42A27DB-BD31-4B8C-83A1-F6EECF244321}">
                <p14:modId xmlns:p14="http://schemas.microsoft.com/office/powerpoint/2010/main" val="106291520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7652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34614"/>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779750"/>
            <a:ext cx="2680959" cy="506776"/>
          </a:xfrm>
        </p:spPr>
        <p:txBody>
          <a:bodyPr>
            <a:normAutofit fontScale="92500" lnSpcReduction="20000"/>
          </a:bodyPr>
          <a:lstStyle/>
          <a:p>
            <a:pPr algn="ctr"/>
            <a:r>
              <a:rPr lang="en-US" dirty="0"/>
              <a:t>Current challenges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endParaRPr lang="en-US" dirty="0"/>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endParaRPr lang="en-US" dirty="0"/>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a:normAutofit/>
          </a:bodyPr>
          <a:lstStyle/>
          <a:p>
            <a:endParaRPr lang="en-US" dirty="0"/>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endParaRPr lang="en-US" dirty="0"/>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t>consequences</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endParaRPr lang="en-US" dirty="0"/>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lstStyle/>
          <a:p>
            <a:r>
              <a:rPr lang="en-US" dirty="0"/>
              <a:t>e</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endParaRPr lang="en-US" dirty="0"/>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sp>
        <p:nvSpPr>
          <p:cNvPr id="2" name="Text Placeholder 1">
            <a:extLst>
              <a:ext uri="{FF2B5EF4-FFF2-40B4-BE49-F238E27FC236}">
                <a16:creationId xmlns:a16="http://schemas.microsoft.com/office/drawing/2014/main" id="{94FFC007-E9D2-43D0-A82D-EF645ED75AFB}"/>
              </a:ext>
            </a:extLst>
          </p:cNvPr>
          <p:cNvSpPr>
            <a:spLocks noGrp="1" noChangeArrowheads="1"/>
          </p:cNvSpPr>
          <p:nvPr>
            <p:ph type="body" sz="quarter" idx="18"/>
          </p:nvPr>
        </p:nvSpPr>
        <p:spPr bwMode="auto">
          <a:xfrm>
            <a:off x="3779260" y="1948815"/>
            <a:ext cx="7052700"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effectLst/>
                <a:latin typeface="Times New Roman" panose="02020603050405020304" pitchFamily="18" charset="0"/>
                <a:cs typeface="Times New Roman" panose="02020603050405020304" pitchFamily="18" charset="0"/>
              </a:rPr>
              <a:t>Manual tool tracking system is </a:t>
            </a:r>
            <a:r>
              <a:rPr kumimoji="0" lang="en-US" altLang="en-US" sz="1300" b="1" i="0" u="none" strike="noStrike" cap="none" normalizeH="0" baseline="0" dirty="0">
                <a:ln>
                  <a:noFill/>
                </a:ln>
                <a:effectLst/>
                <a:latin typeface="Times New Roman" panose="02020603050405020304" pitchFamily="18" charset="0"/>
                <a:cs typeface="Times New Roman" panose="02020603050405020304" pitchFamily="18" charset="0"/>
              </a:rPr>
              <a:t>time-consuming and prone to errors.</a:t>
            </a:r>
            <a:endParaRPr kumimoji="0" lang="en-US" altLang="en-US" sz="13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effectLst/>
                <a:latin typeface="Times New Roman" panose="02020603050405020304" pitchFamily="18" charset="0"/>
                <a:cs typeface="Times New Roman" panose="02020603050405020304" pitchFamily="18" charset="0"/>
              </a:rPr>
              <a:t>Misplaced or unreturned tools lead to </a:t>
            </a:r>
            <a:r>
              <a:rPr kumimoji="0" lang="en-US" altLang="en-US" sz="1300" b="1" i="0" u="none" strike="noStrike" cap="none" normalizeH="0" baseline="0" dirty="0">
                <a:ln>
                  <a:noFill/>
                </a:ln>
                <a:effectLst/>
                <a:latin typeface="Times New Roman" panose="02020603050405020304" pitchFamily="18" charset="0"/>
                <a:cs typeface="Times New Roman" panose="02020603050405020304" pitchFamily="18" charset="0"/>
              </a:rPr>
              <a:t>delays and increased operational costs.</a:t>
            </a:r>
            <a:endParaRPr kumimoji="0" lang="en-US" altLang="en-US" sz="13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effectLst/>
                <a:latin typeface="Times New Roman" panose="02020603050405020304" pitchFamily="18" charset="0"/>
                <a:cs typeface="Times New Roman" panose="02020603050405020304" pitchFamily="18" charset="0"/>
              </a:rPr>
              <a:t>Lack of accountability makes it difficult to </a:t>
            </a:r>
            <a:r>
              <a:rPr kumimoji="0" lang="en-US" altLang="en-US" sz="1300" b="1" i="0" u="none" strike="noStrike" cap="none" normalizeH="0" baseline="0" dirty="0">
                <a:ln>
                  <a:noFill/>
                </a:ln>
                <a:effectLst/>
                <a:latin typeface="Times New Roman" panose="02020603050405020304" pitchFamily="18" charset="0"/>
                <a:cs typeface="Times New Roman" panose="02020603050405020304" pitchFamily="18" charset="0"/>
              </a:rPr>
              <a:t>monitor who has borrowed a tool and its return status</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6" name="Rectangle 2">
            <a:extLst>
              <a:ext uri="{FF2B5EF4-FFF2-40B4-BE49-F238E27FC236}">
                <a16:creationId xmlns:a16="http://schemas.microsoft.com/office/drawing/2014/main" id="{14386665-8267-4059-A81A-22395085DDB8}"/>
              </a:ext>
            </a:extLst>
          </p:cNvPr>
          <p:cNvSpPr>
            <a:spLocks noGrp="1" noChangeArrowheads="1"/>
          </p:cNvSpPr>
          <p:nvPr>
            <p:ph type="body" sz="quarter" idx="20"/>
          </p:nvPr>
        </p:nvSpPr>
        <p:spPr bwMode="auto">
          <a:xfrm>
            <a:off x="4038600" y="4596916"/>
            <a:ext cx="5149167"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effectLst/>
                <a:latin typeface="Arial" panose="020B0604020202020204" pitchFamily="34" charset="0"/>
              </a:rPr>
              <a:t>Delayed maintenance activities</a:t>
            </a:r>
            <a:r>
              <a:rPr kumimoji="0" lang="en-US" altLang="en-US" sz="1300" b="0" i="0" u="none" strike="noStrike" cap="none" normalizeH="0" baseline="0" dirty="0">
                <a:ln>
                  <a:noFill/>
                </a:ln>
                <a:effectLst/>
                <a:latin typeface="Arial" panose="020B0604020202020204" pitchFamily="34" charset="0"/>
              </a:rPr>
              <a:t> due to missing tools.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i="0" u="none" strike="noStrike" cap="none" normalizeH="0" baseline="0" dirty="0">
                <a:ln>
                  <a:noFill/>
                </a:ln>
                <a:effectLst/>
                <a:latin typeface="Arial" panose="020B0604020202020204" pitchFamily="34" charset="0"/>
              </a:rPr>
              <a:t>Increased operational costs</a:t>
            </a:r>
            <a:r>
              <a:rPr kumimoji="0" lang="en-US" altLang="en-US" sz="1300" b="0" i="0" u="none" strike="noStrike" cap="none" normalizeH="0" baseline="0" dirty="0">
                <a:ln>
                  <a:noFill/>
                </a:ln>
                <a:effectLst/>
                <a:latin typeface="Arial" panose="020B0604020202020204" pitchFamily="34" charset="0"/>
              </a:rPr>
              <a:t> and reduced productivity.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0" i="0" u="none" strike="noStrike" cap="none" normalizeH="0" baseline="0" dirty="0">
                <a:ln>
                  <a:noFill/>
                </a:ln>
                <a:effectLst/>
                <a:latin typeface="Arial" panose="020B0604020202020204" pitchFamily="34" charset="0"/>
              </a:rPr>
              <a:t>Risks to safety and </a:t>
            </a:r>
            <a:r>
              <a:rPr kumimoji="0" lang="en-US" altLang="en-US" sz="1300" b="1" i="0" u="none" strike="noStrike" cap="none" normalizeH="0" baseline="0" dirty="0">
                <a:ln>
                  <a:noFill/>
                </a:ln>
                <a:effectLst/>
                <a:latin typeface="Arial" panose="020B0604020202020204" pitchFamily="34" charset="0"/>
              </a:rPr>
              <a:t>interruptions in critical maintenance tasks.</a:t>
            </a:r>
            <a:r>
              <a:rPr kumimoji="0" lang="en-US" altLang="en-US" sz="1300" b="0" i="0" u="none" strike="noStrike" cap="none" normalizeH="0" baseline="0" dirty="0">
                <a:ln>
                  <a:noFill/>
                </a:ln>
                <a:effectLst/>
                <a:latin typeface="Arial" panose="020B0604020202020204" pitchFamily="34" charset="0"/>
              </a:rPr>
              <a:t> </a:t>
            </a:r>
          </a:p>
        </p:txBody>
      </p:sp>
    </p:spTree>
    <p:extLst>
      <p:ext uri="{BB962C8B-B14F-4D97-AF65-F5344CB8AC3E}">
        <p14:creationId xmlns:p14="http://schemas.microsoft.com/office/powerpoint/2010/main" val="611775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Circuit board background">
            <a:extLst>
              <a:ext uri="{FF2B5EF4-FFF2-40B4-BE49-F238E27FC236}">
                <a16:creationId xmlns:a16="http://schemas.microsoft.com/office/drawing/2014/main" id="{7014911F-20F5-A21E-0828-2A30F74713E3}"/>
              </a:ext>
            </a:extLst>
          </p:cNvPr>
          <p:cNvPicPr>
            <a:picLocks noChangeAspect="1"/>
          </p:cNvPicPr>
          <p:nvPr/>
        </p:nvPicPr>
        <p:blipFill>
          <a:blip r:embed="rId2">
            <a:alphaModFix amt="60000"/>
          </a:blip>
          <a:srcRect r="-2" b="15309"/>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Literature Review</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lnSpc>
                <a:spcPct val="100000"/>
              </a:lnSpc>
            </a:pPr>
            <a:r>
              <a:rPr lang="en-US" sz="1700">
                <a:solidFill>
                  <a:srgbClr val="FFFFFF"/>
                </a:solidFill>
              </a:rPr>
              <a:t>RFID technology has revolutionized asset tracking and inventory management across various industries</a:t>
            </a:r>
          </a:p>
          <a:p>
            <a:pPr lvl="0">
              <a:lnSpc>
                <a:spcPct val="100000"/>
              </a:lnSpc>
            </a:pPr>
            <a:r>
              <a:rPr lang="en-US" sz="1700">
                <a:solidFill>
                  <a:srgbClr val="FFFFFF"/>
                </a:solidFill>
              </a:rPr>
              <a:t>According to the literature, RFID systems utilize electromagnetic fields to automatically identify and track tags attached to objects</a:t>
            </a:r>
          </a:p>
          <a:p>
            <a:pPr lvl="0">
              <a:lnSpc>
                <a:spcPct val="100000"/>
              </a:lnSpc>
            </a:pPr>
            <a:r>
              <a:rPr lang="en-US" sz="1700">
                <a:solidFill>
                  <a:srgbClr val="FFFFFF"/>
                </a:solidFill>
              </a:rPr>
              <a:t>RFID offers significant advantages over traditional barcode systems, including the ability to read multiple tags simultaneously and the capability to function in various environmental conditions</a:t>
            </a:r>
          </a:p>
          <a:p>
            <a:pPr lvl="0">
              <a:lnSpc>
                <a:spcPct val="100000"/>
              </a:lnSpc>
            </a:pPr>
            <a:r>
              <a:rPr lang="en-US" sz="1700">
                <a:solidFill>
                  <a:srgbClr val="FFFFFF"/>
                </a:solidFill>
              </a:rPr>
              <a:t>RFID-based systems have been shown to enhance the efficiency of tracking tools, reduce errors, and minimize losses</a:t>
            </a:r>
          </a:p>
          <a:p>
            <a:pPr lvl="0">
              <a:lnSpc>
                <a:spcPct val="100000"/>
              </a:lnSpc>
            </a:pPr>
            <a:r>
              <a:rPr lang="en-US" sz="1700">
                <a:solidFill>
                  <a:srgbClr val="FFFFFF"/>
                </a:solidFill>
              </a:rPr>
              <a:t>RFID systems could streamline tool tracking processes in industrial settings, providing real-time data on tool availability and usage</a:t>
            </a:r>
          </a:p>
        </p:txBody>
      </p:sp>
    </p:spTree>
    <p:extLst>
      <p:ext uri="{BB962C8B-B14F-4D97-AF65-F5344CB8AC3E}">
        <p14:creationId xmlns:p14="http://schemas.microsoft.com/office/powerpoint/2010/main" val="124202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omplex maths formulae on a blackboard">
            <a:extLst>
              <a:ext uri="{FF2B5EF4-FFF2-40B4-BE49-F238E27FC236}">
                <a16:creationId xmlns:a16="http://schemas.microsoft.com/office/drawing/2014/main" id="{D1F4802B-F9B5-E0A5-B4C7-D22C8B4561F2}"/>
              </a:ext>
            </a:extLst>
          </p:cNvPr>
          <p:cNvPicPr>
            <a:picLocks noChangeAspect="1"/>
          </p:cNvPicPr>
          <p:nvPr/>
        </p:nvPicPr>
        <p:blipFill>
          <a:blip r:embed="rId2">
            <a:alphaModFix amt="60000"/>
          </a:blip>
          <a:srcRect t="17115" r="-2" b="5739"/>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740211"/>
            <a:ext cx="7530685" cy="3163864"/>
          </a:xfrm>
        </p:spPr>
        <p:txBody>
          <a:bodyPr>
            <a:normAutofit/>
          </a:bodyPr>
          <a:lstStyle/>
          <a:p>
            <a:pPr algn="l"/>
            <a:r>
              <a:rPr lang="en-US" sz="5200">
                <a:solidFill>
                  <a:srgbClr val="FFFFFF"/>
                </a:solidFill>
              </a:rPr>
              <a:t>Design approach/Methodology</a:t>
            </a:r>
          </a:p>
        </p:txBody>
      </p:sp>
    </p:spTree>
    <p:extLst>
      <p:ext uri="{BB962C8B-B14F-4D97-AF65-F5344CB8AC3E}">
        <p14:creationId xmlns:p14="http://schemas.microsoft.com/office/powerpoint/2010/main" val="3855181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Step to develop the project</a:t>
            </a:r>
          </a:p>
        </p:txBody>
      </p:sp>
      <p:graphicFrame>
        <p:nvGraphicFramePr>
          <p:cNvPr id="6" name="Content Placeholder">
            <a:extLst>
              <a:ext uri="{FF2B5EF4-FFF2-40B4-BE49-F238E27FC236}">
                <a16:creationId xmlns:a16="http://schemas.microsoft.com/office/drawing/2014/main" id="{F1880D21-C372-0A1C-67AD-0ACA496FC813}"/>
              </a:ext>
            </a:extLst>
          </p:cNvPr>
          <p:cNvGraphicFramePr>
            <a:graphicFrameLocks noGrp="1"/>
          </p:cNvGraphicFramePr>
          <p:nvPr>
            <p:ph idx="1"/>
            <p:extLst>
              <p:ext uri="{D42A27DB-BD31-4B8C-83A1-F6EECF244321}">
                <p14:modId xmlns:p14="http://schemas.microsoft.com/office/powerpoint/2010/main" val="281023642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651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Step to develop the project</a:t>
            </a:r>
          </a:p>
        </p:txBody>
      </p:sp>
      <p:graphicFrame>
        <p:nvGraphicFramePr>
          <p:cNvPr id="6" name="Content Placeholder">
            <a:extLst>
              <a:ext uri="{FF2B5EF4-FFF2-40B4-BE49-F238E27FC236}">
                <a16:creationId xmlns:a16="http://schemas.microsoft.com/office/drawing/2014/main" id="{B26CAAF7-B4BF-F338-C1D9-50B6061AF99A}"/>
              </a:ext>
            </a:extLst>
          </p:cNvPr>
          <p:cNvGraphicFramePr>
            <a:graphicFrameLocks noGrp="1"/>
          </p:cNvGraphicFramePr>
          <p:nvPr>
            <p:ph idx="1"/>
            <p:extLst>
              <p:ext uri="{D42A27DB-BD31-4B8C-83A1-F6EECF244321}">
                <p14:modId xmlns:p14="http://schemas.microsoft.com/office/powerpoint/2010/main" val="5032479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553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lose-up of hopscotch on a sidewalk">
            <a:extLst>
              <a:ext uri="{FF2B5EF4-FFF2-40B4-BE49-F238E27FC236}">
                <a16:creationId xmlns:a16="http://schemas.microsoft.com/office/drawing/2014/main" id="{4E97BCF0-42C4-749A-E008-5D4F1AFA5030}"/>
              </a:ext>
            </a:extLst>
          </p:cNvPr>
          <p:cNvPicPr>
            <a:picLocks noChangeAspect="1"/>
          </p:cNvPicPr>
          <p:nvPr/>
        </p:nvPicPr>
        <p:blipFill>
          <a:blip r:embed="rId2">
            <a:alphaModFix amt="60000"/>
          </a:blip>
          <a:srcRect t="7600" r="-2" b="8082"/>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740211"/>
            <a:ext cx="7530685" cy="1169271"/>
          </a:xfrm>
        </p:spPr>
        <p:txBody>
          <a:bodyPr>
            <a:normAutofit/>
          </a:bodyPr>
          <a:lstStyle/>
          <a:p>
            <a:pPr algn="l"/>
            <a:r>
              <a:rPr lang="en-US" sz="5200" dirty="0">
                <a:solidFill>
                  <a:srgbClr val="FFFFFF"/>
                </a:solidFill>
              </a:rPr>
              <a:t>Outline </a:t>
            </a:r>
          </a:p>
        </p:txBody>
      </p:sp>
      <p:sp>
        <p:nvSpPr>
          <p:cNvPr id="4" name="TextBox 3">
            <a:extLst>
              <a:ext uri="{FF2B5EF4-FFF2-40B4-BE49-F238E27FC236}">
                <a16:creationId xmlns:a16="http://schemas.microsoft.com/office/drawing/2014/main" id="{6297ED7B-25BA-4769-BB70-14C684549F99}"/>
              </a:ext>
            </a:extLst>
          </p:cNvPr>
          <p:cNvSpPr txBox="1"/>
          <p:nvPr/>
        </p:nvSpPr>
        <p:spPr>
          <a:xfrm>
            <a:off x="812638" y="2044414"/>
            <a:ext cx="5507480" cy="3416320"/>
          </a:xfrm>
          <a:prstGeom prst="rect">
            <a:avLst/>
          </a:prstGeom>
          <a:noFill/>
        </p:spPr>
        <p:txBody>
          <a:bodyPr wrap="square" rtlCol="0">
            <a:spAutoFit/>
          </a:bodyPr>
          <a:lstStyle/>
          <a:p>
            <a:r>
              <a:rPr lang="en-US" dirty="0">
                <a:solidFill>
                  <a:schemeClr val="bg1"/>
                </a:solidFill>
              </a:rPr>
              <a:t>Introduction of The Hosting Company</a:t>
            </a:r>
          </a:p>
          <a:p>
            <a:endParaRPr lang="en-US" dirty="0">
              <a:solidFill>
                <a:schemeClr val="bg1"/>
              </a:solidFill>
            </a:endParaRPr>
          </a:p>
          <a:p>
            <a:r>
              <a:rPr lang="en-US" dirty="0">
                <a:solidFill>
                  <a:schemeClr val="bg1"/>
                </a:solidFill>
              </a:rPr>
              <a:t>Internship Experience</a:t>
            </a:r>
          </a:p>
          <a:p>
            <a:endParaRPr lang="en-US" dirty="0">
              <a:solidFill>
                <a:schemeClr val="bg1"/>
              </a:solidFill>
            </a:endParaRPr>
          </a:p>
          <a:p>
            <a:r>
              <a:rPr lang="en-US" dirty="0">
                <a:solidFill>
                  <a:schemeClr val="bg1"/>
                </a:solidFill>
              </a:rPr>
              <a:t>Industrial Project and Its Design Process</a:t>
            </a:r>
          </a:p>
          <a:p>
            <a:endParaRPr lang="en-US" dirty="0">
              <a:solidFill>
                <a:schemeClr val="bg1"/>
              </a:solidFill>
            </a:endParaRPr>
          </a:p>
          <a:p>
            <a:r>
              <a:rPr lang="en-US" dirty="0">
                <a:solidFill>
                  <a:schemeClr val="bg1"/>
                </a:solidFill>
              </a:rPr>
              <a:t>Overall Internship Achievement and Experience</a:t>
            </a:r>
          </a:p>
          <a:p>
            <a:endParaRPr lang="en-US" dirty="0">
              <a:solidFill>
                <a:schemeClr val="bg1"/>
              </a:solidFill>
            </a:endParaRPr>
          </a:p>
          <a:p>
            <a:r>
              <a:rPr lang="en-US" dirty="0">
                <a:solidFill>
                  <a:schemeClr val="bg1"/>
                </a:solidFill>
              </a:rPr>
              <a:t>Recommendation </a:t>
            </a:r>
            <a:r>
              <a:rPr lang="en-US">
                <a:solidFill>
                  <a:schemeClr val="bg1"/>
                </a:solidFill>
              </a:rPr>
              <a:t>and Conclusion</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12590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System design and architecture</a:t>
            </a:r>
          </a:p>
        </p:txBody>
      </p:sp>
      <p:graphicFrame>
        <p:nvGraphicFramePr>
          <p:cNvPr id="6" name="Content Placeholder">
            <a:extLst>
              <a:ext uri="{FF2B5EF4-FFF2-40B4-BE49-F238E27FC236}">
                <a16:creationId xmlns:a16="http://schemas.microsoft.com/office/drawing/2014/main" id="{E9911511-3299-A0D8-9038-02BF76053AAE}"/>
              </a:ext>
            </a:extLst>
          </p:cNvPr>
          <p:cNvGraphicFramePr>
            <a:graphicFrameLocks noGrp="1"/>
          </p:cNvGraphicFramePr>
          <p:nvPr>
            <p:ph idx="1"/>
            <p:extLst>
              <p:ext uri="{D42A27DB-BD31-4B8C-83A1-F6EECF244321}">
                <p14:modId xmlns:p14="http://schemas.microsoft.com/office/powerpoint/2010/main" val="368291107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0883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Electronics protoboard">
            <a:extLst>
              <a:ext uri="{FF2B5EF4-FFF2-40B4-BE49-F238E27FC236}">
                <a16:creationId xmlns:a16="http://schemas.microsoft.com/office/drawing/2014/main" id="{DC3162C9-2A9E-B2FB-48D5-152E7FBA79C2}"/>
              </a:ext>
            </a:extLst>
          </p:cNvPr>
          <p:cNvPicPr>
            <a:picLocks noChangeAspect="1"/>
          </p:cNvPicPr>
          <p:nvPr/>
        </p:nvPicPr>
        <p:blipFill>
          <a:blip r:embed="rId2">
            <a:alphaModFix amt="60000"/>
          </a:blip>
          <a:srcRect t="15622" r="-2" b="-2"/>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Control system</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Arduino Uno</a:t>
            </a:r>
          </a:p>
          <a:p>
            <a:pPr lvl="1"/>
            <a:r>
              <a:rPr lang="en-US" sz="1800">
                <a:solidFill>
                  <a:srgbClr val="FFFFFF"/>
                </a:solidFill>
              </a:rPr>
              <a:t>Acts as the brain, it integrates the input of RFID and Ultrasonic sensor and controlling outputs of LCD, servo motor, and buzzer</a:t>
            </a:r>
          </a:p>
        </p:txBody>
      </p:sp>
    </p:spTree>
    <p:extLst>
      <p:ext uri="{BB962C8B-B14F-4D97-AF65-F5344CB8AC3E}">
        <p14:creationId xmlns:p14="http://schemas.microsoft.com/office/powerpoint/2010/main" val="2704546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Electronics protoboard">
            <a:extLst>
              <a:ext uri="{FF2B5EF4-FFF2-40B4-BE49-F238E27FC236}">
                <a16:creationId xmlns:a16="http://schemas.microsoft.com/office/drawing/2014/main" id="{B9D32BA2-A150-2B0B-5864-2BAEC8863E28}"/>
              </a:ext>
            </a:extLst>
          </p:cNvPr>
          <p:cNvPicPr>
            <a:picLocks noChangeAspect="1"/>
          </p:cNvPicPr>
          <p:nvPr/>
        </p:nvPicPr>
        <p:blipFill>
          <a:blip r:embed="rId2">
            <a:alphaModFix amt="60000"/>
          </a:blip>
          <a:srcRect t="15622" r="-2" b="-2"/>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Communication</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The component communicates via digital pins and libraries</a:t>
            </a:r>
          </a:p>
          <a:p>
            <a:pPr lvl="0"/>
            <a:r>
              <a:rPr lang="en-US" sz="1800">
                <a:solidFill>
                  <a:srgbClr val="FFFFFF"/>
                </a:solidFill>
              </a:rPr>
              <a:t>The RFID system interface with the microcontroller through the SPI Protocol and other components use standard GPIO pins</a:t>
            </a:r>
          </a:p>
        </p:txBody>
      </p:sp>
    </p:spTree>
    <p:extLst>
      <p:ext uri="{BB962C8B-B14F-4D97-AF65-F5344CB8AC3E}">
        <p14:creationId xmlns:p14="http://schemas.microsoft.com/office/powerpoint/2010/main" val="3465092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A white electrical box with wires">
            <a:extLst>
              <a:ext uri="{FF2B5EF4-FFF2-40B4-BE49-F238E27FC236}">
                <a16:creationId xmlns:a16="http://schemas.microsoft.com/office/drawing/2014/main" id="{4D73B6AF-2568-785A-4331-8D75DF9A8F47}"/>
              </a:ext>
            </a:extLst>
          </p:cNvPr>
          <p:cNvPicPr>
            <a:picLocks noChangeAspect="1"/>
          </p:cNvPicPr>
          <p:nvPr/>
        </p:nvPicPr>
        <p:blipFill>
          <a:blip r:embed="rId2">
            <a:alphaModFix amt="60000"/>
          </a:blip>
          <a:srcRect t="22448" r="-2" b="2565"/>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dirty="0">
                <a:solidFill>
                  <a:srgbClr val="FFFFFF"/>
                </a:solidFill>
              </a:rPr>
              <a:t>Energy and power consideration</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dirty="0">
                <a:solidFill>
                  <a:srgbClr val="FFFFFF"/>
                </a:solidFill>
              </a:rPr>
              <a:t>5v or 3.3v power supply are used for each component with careful consideration for current requirement</a:t>
            </a:r>
          </a:p>
          <a:p>
            <a:pPr lvl="0"/>
            <a:r>
              <a:rPr lang="en-US" sz="1800" dirty="0">
                <a:solidFill>
                  <a:srgbClr val="FFFFFF"/>
                </a:solidFill>
              </a:rPr>
              <a:t>User interface and interaction</a:t>
            </a:r>
          </a:p>
          <a:p>
            <a:pPr lvl="1"/>
            <a:r>
              <a:rPr lang="en-US" sz="1800" dirty="0">
                <a:solidFill>
                  <a:srgbClr val="FFFFFF"/>
                </a:solidFill>
              </a:rPr>
              <a:t>when an RFID tag is scanned the system verifies the user’s Id, opens the door, and track the borrowing and return process</a:t>
            </a:r>
          </a:p>
          <a:p>
            <a:pPr lvl="1"/>
            <a:r>
              <a:rPr lang="en-US" sz="1800" dirty="0">
                <a:solidFill>
                  <a:srgbClr val="FFFFFF"/>
                </a:solidFill>
              </a:rPr>
              <a:t>If a tool is not returned, the system triggers the buzzer and display an alert, notifying the borrower’s name which can be further extended to alert a supervisor</a:t>
            </a:r>
          </a:p>
          <a:p>
            <a:pPr lvl="0"/>
            <a:endParaRPr lang="en-US" sz="1800" dirty="0">
              <a:solidFill>
                <a:srgbClr val="FFFFFF"/>
              </a:solidFill>
            </a:endParaRPr>
          </a:p>
        </p:txBody>
      </p:sp>
    </p:spTree>
    <p:extLst>
      <p:ext uri="{BB962C8B-B14F-4D97-AF65-F5344CB8AC3E}">
        <p14:creationId xmlns:p14="http://schemas.microsoft.com/office/powerpoint/2010/main" val="251385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Formulae written on a blackboard">
            <a:extLst>
              <a:ext uri="{FF2B5EF4-FFF2-40B4-BE49-F238E27FC236}">
                <a16:creationId xmlns:a16="http://schemas.microsoft.com/office/drawing/2014/main" id="{6D317BD5-0162-3F09-07E6-DC63D5811718}"/>
              </a:ext>
            </a:extLst>
          </p:cNvPr>
          <p:cNvPicPr>
            <a:picLocks noChangeAspect="1"/>
          </p:cNvPicPr>
          <p:nvPr/>
        </p:nvPicPr>
        <p:blipFill>
          <a:blip r:embed="rId2">
            <a:alphaModFix amt="60000"/>
          </a:blip>
          <a:srcRect r="-2" b="15743"/>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Mathematical design</a:t>
            </a:r>
          </a:p>
        </p:txBody>
      </p:sp>
      <p:grpSp>
        <p:nvGrpSpPr>
          <p:cNvPr id="16" name="Group 15">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7" name="Picture 16">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8" name="Picture 17">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3" name="Content Placeholder"/>
          <p:cNvSpPr>
            <a:spLocks noGrp="1"/>
          </p:cNvSpPr>
          <p:nvPr>
            <p:ph idx="1"/>
          </p:nvPr>
        </p:nvSpPr>
        <p:spPr>
          <a:xfrm>
            <a:off x="6195372" y="726538"/>
            <a:ext cx="4977905" cy="5017076"/>
          </a:xfrm>
        </p:spPr>
        <p:txBody>
          <a:bodyPr anchor="ctr">
            <a:normAutofit/>
          </a:bodyPr>
          <a:lstStyle/>
          <a:p>
            <a:pPr lvl="0"/>
            <a:r>
              <a:rPr lang="en-US" sz="1800">
                <a:solidFill>
                  <a:srgbClr val="FFFFFF"/>
                </a:solidFill>
              </a:rPr>
              <a:t>The calculation mainly related to power, timing, and sensor range</a:t>
            </a:r>
          </a:p>
        </p:txBody>
      </p:sp>
    </p:spTree>
    <p:extLst>
      <p:ext uri="{BB962C8B-B14F-4D97-AF65-F5344CB8AC3E}">
        <p14:creationId xmlns:p14="http://schemas.microsoft.com/office/powerpoint/2010/main" val="205031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Power consumption</a:t>
            </a:r>
          </a:p>
        </p:txBody>
      </p:sp>
      <p:graphicFrame>
        <p:nvGraphicFramePr>
          <p:cNvPr id="6" name="Content Placeholder">
            <a:extLst>
              <a:ext uri="{FF2B5EF4-FFF2-40B4-BE49-F238E27FC236}">
                <a16:creationId xmlns:a16="http://schemas.microsoft.com/office/drawing/2014/main" id="{318D81D3-0F3B-C7E2-F7FE-53811E5CED3C}"/>
              </a:ext>
            </a:extLst>
          </p:cNvPr>
          <p:cNvGraphicFramePr>
            <a:graphicFrameLocks noGrp="1"/>
          </p:cNvGraphicFramePr>
          <p:nvPr>
            <p:ph idx="1"/>
            <p:extLst>
              <p:ext uri="{D42A27DB-BD31-4B8C-83A1-F6EECF244321}">
                <p14:modId xmlns:p14="http://schemas.microsoft.com/office/powerpoint/2010/main" val="338113236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103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Timing calculation for the servo motor</a:t>
            </a:r>
          </a:p>
        </p:txBody>
      </p:sp>
      <p:graphicFrame>
        <p:nvGraphicFramePr>
          <p:cNvPr id="6" name="Content Placeholder">
            <a:extLst>
              <a:ext uri="{FF2B5EF4-FFF2-40B4-BE49-F238E27FC236}">
                <a16:creationId xmlns:a16="http://schemas.microsoft.com/office/drawing/2014/main" id="{D86AF8AC-700F-3CE7-C46B-598DC03E87A1}"/>
              </a:ext>
            </a:extLst>
          </p:cNvPr>
          <p:cNvGraphicFramePr>
            <a:graphicFrameLocks noGrp="1"/>
          </p:cNvGraphicFramePr>
          <p:nvPr>
            <p:ph idx="1"/>
            <p:extLst>
              <p:ext uri="{D42A27DB-BD31-4B8C-83A1-F6EECF244321}">
                <p14:modId xmlns:p14="http://schemas.microsoft.com/office/powerpoint/2010/main" val="279861338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1691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586992"/>
            <a:ext cx="5638800" cy="2461008"/>
          </a:xfrm>
        </p:spPr>
        <p:txBody>
          <a:bodyPr>
            <a:normAutofit/>
          </a:bodyPr>
          <a:lstStyle/>
          <a:p>
            <a:r>
              <a:rPr lang="en-US" dirty="0"/>
              <a:t>Ultrasonic sensor distance calculation</a:t>
            </a:r>
          </a:p>
        </p:txBody>
      </p:sp>
      <p:sp>
        <p:nvSpPr>
          <p:cNvPr id="3" name="Content Placeholder"/>
          <p:cNvSpPr>
            <a:spLocks noGrp="1"/>
          </p:cNvSpPr>
          <p:nvPr>
            <p:ph idx="1"/>
          </p:nvPr>
        </p:nvSpPr>
        <p:spPr>
          <a:xfrm>
            <a:off x="838200" y="3124200"/>
            <a:ext cx="5638437" cy="3156166"/>
          </a:xfrm>
        </p:spPr>
        <p:txBody>
          <a:bodyPr anchor="ctr">
            <a:normAutofit/>
          </a:bodyPr>
          <a:lstStyle/>
          <a:p>
            <a:pPr lvl="0"/>
            <a:r>
              <a:rPr lang="en-US" sz="1800"/>
              <a:t>Ultrasonic senor measures the distance by sending sound waves and calculating the distance it takes for the echo to return Distance =  Where: distance1 = duration1 * 0.034 /</a:t>
            </a:r>
          </a:p>
        </p:txBody>
      </p:sp>
      <p:pic>
        <p:nvPicPr>
          <p:cNvPr id="6" name="Picture 5" descr="A picture of an electromagnetic radiation">
            <a:extLst>
              <a:ext uri="{FF2B5EF4-FFF2-40B4-BE49-F238E27FC236}">
                <a16:creationId xmlns:a16="http://schemas.microsoft.com/office/drawing/2014/main" id="{F37F91E1-3FB9-40D9-F478-0867841BBFF2}"/>
              </a:ext>
            </a:extLst>
          </p:cNvPr>
          <p:cNvPicPr>
            <a:picLocks noChangeAspect="1"/>
          </p:cNvPicPr>
          <p:nvPr/>
        </p:nvPicPr>
        <p:blipFill>
          <a:blip r:embed="rId4"/>
          <a:srcRect l="23753" r="24207" b="-4"/>
          <a:stretch/>
        </p:blipFill>
        <p:spPr>
          <a:xfrm>
            <a:off x="6861048" y="1"/>
            <a:ext cx="5330952" cy="6858000"/>
          </a:xfrm>
          <a:prstGeom prst="rect">
            <a:avLst/>
          </a:prstGeom>
        </p:spPr>
      </p:pic>
    </p:spTree>
    <p:extLst>
      <p:ext uri="{BB962C8B-B14F-4D97-AF65-F5344CB8AC3E}">
        <p14:creationId xmlns:p14="http://schemas.microsoft.com/office/powerpoint/2010/main" val="805480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Voltage divider for buzzer with Transistor</a:t>
            </a:r>
          </a:p>
        </p:txBody>
      </p:sp>
      <p:graphicFrame>
        <p:nvGraphicFramePr>
          <p:cNvPr id="6" name="Content Placeholder">
            <a:extLst>
              <a:ext uri="{FF2B5EF4-FFF2-40B4-BE49-F238E27FC236}">
                <a16:creationId xmlns:a16="http://schemas.microsoft.com/office/drawing/2014/main" id="{6FC93D57-BF55-A7C4-01DA-CD152C428003}"/>
              </a:ext>
            </a:extLst>
          </p:cNvPr>
          <p:cNvGraphicFramePr>
            <a:graphicFrameLocks noGrp="1"/>
          </p:cNvGraphicFramePr>
          <p:nvPr>
            <p:ph idx="1"/>
            <p:extLst>
              <p:ext uri="{D42A27DB-BD31-4B8C-83A1-F6EECF244321}">
                <p14:modId xmlns:p14="http://schemas.microsoft.com/office/powerpoint/2010/main" val="346276690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994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Top view of cubes connected with black lines">
            <a:extLst>
              <a:ext uri="{FF2B5EF4-FFF2-40B4-BE49-F238E27FC236}">
                <a16:creationId xmlns:a16="http://schemas.microsoft.com/office/drawing/2014/main" id="{A7BC5FEB-9E08-D572-B28A-FCF86AAD4BF2}"/>
              </a:ext>
            </a:extLst>
          </p:cNvPr>
          <p:cNvPicPr>
            <a:picLocks noChangeAspect="1"/>
          </p:cNvPicPr>
          <p:nvPr/>
        </p:nvPicPr>
        <p:blipFill>
          <a:blip r:embed="rId2">
            <a:alphaModFix amt="60000"/>
          </a:blip>
          <a:srcRect t="17891" r="-2" b="7122"/>
          <a:stretch/>
        </p:blipFill>
        <p:spPr>
          <a:xfrm>
            <a:off x="20" y="8975"/>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740211"/>
            <a:ext cx="7530685" cy="3163864"/>
          </a:xfrm>
        </p:spPr>
        <p:txBody>
          <a:bodyPr>
            <a:normAutofit/>
          </a:bodyPr>
          <a:lstStyle/>
          <a:p>
            <a:pPr algn="l"/>
            <a:r>
              <a:rPr lang="en-US" sz="5200">
                <a:solidFill>
                  <a:srgbClr val="FFFFFF"/>
                </a:solidFill>
              </a:rPr>
              <a:t>Flow chart</a:t>
            </a:r>
          </a:p>
        </p:txBody>
      </p:sp>
      <p:pic>
        <p:nvPicPr>
          <p:cNvPr id="7" name="Picture 6">
            <a:extLst>
              <a:ext uri="{FF2B5EF4-FFF2-40B4-BE49-F238E27FC236}">
                <a16:creationId xmlns:a16="http://schemas.microsoft.com/office/drawing/2014/main" id="{00020EE3-0C9A-422D-B0CE-3D5B0E6BE30B}"/>
              </a:ext>
            </a:extLst>
          </p:cNvPr>
          <p:cNvPicPr>
            <a:picLocks noChangeAspect="1"/>
          </p:cNvPicPr>
          <p:nvPr/>
        </p:nvPicPr>
        <p:blipFill rotWithShape="1">
          <a:blip r:embed="rId5">
            <a:extLst>
              <a:ext uri="{28A0092B-C50C-407E-A947-70E740481C1C}">
                <a14:useLocalDpi xmlns:a14="http://schemas.microsoft.com/office/drawing/2010/main" val="0"/>
              </a:ext>
            </a:extLst>
          </a:blip>
          <a:srcRect t="3157" b="-20"/>
          <a:stretch/>
        </p:blipFill>
        <p:spPr>
          <a:xfrm>
            <a:off x="4889145" y="106893"/>
            <a:ext cx="6962528" cy="6642847"/>
          </a:xfrm>
          <a:prstGeom prst="rect">
            <a:avLst/>
          </a:prstGeom>
        </p:spPr>
      </p:pic>
    </p:spTree>
    <p:extLst>
      <p:ext uri="{BB962C8B-B14F-4D97-AF65-F5344CB8AC3E}">
        <p14:creationId xmlns:p14="http://schemas.microsoft.com/office/powerpoint/2010/main" val="188486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lose-up of hopscotch on a sidewalk">
            <a:extLst>
              <a:ext uri="{FF2B5EF4-FFF2-40B4-BE49-F238E27FC236}">
                <a16:creationId xmlns:a16="http://schemas.microsoft.com/office/drawing/2014/main" id="{55E265BA-60D0-9A0D-0AEC-15446207F422}"/>
              </a:ext>
            </a:extLst>
          </p:cNvPr>
          <p:cNvPicPr>
            <a:picLocks noChangeAspect="1"/>
          </p:cNvPicPr>
          <p:nvPr/>
        </p:nvPicPr>
        <p:blipFill>
          <a:blip r:embed="rId2">
            <a:alphaModFix amt="60000"/>
          </a:blip>
          <a:srcRect t="7600" r="-2" b="8082"/>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2003726" y="1199366"/>
            <a:ext cx="7530685" cy="3163864"/>
          </a:xfrm>
        </p:spPr>
        <p:txBody>
          <a:bodyPr>
            <a:normAutofit/>
          </a:bodyPr>
          <a:lstStyle/>
          <a:p>
            <a:r>
              <a:rPr lang="en-US" sz="5400" dirty="0">
                <a:solidFill>
                  <a:schemeClr val="bg1"/>
                </a:solidFill>
              </a:rPr>
              <a:t>Introduction of The Hosting Company</a:t>
            </a:r>
            <a:endParaRPr lang="en-US" sz="5200" dirty="0">
              <a:solidFill>
                <a:schemeClr val="bg1"/>
              </a:solidFill>
            </a:endParaRPr>
          </a:p>
        </p:txBody>
      </p:sp>
    </p:spTree>
    <p:extLst>
      <p:ext uri="{BB962C8B-B14F-4D97-AF65-F5344CB8AC3E}">
        <p14:creationId xmlns:p14="http://schemas.microsoft.com/office/powerpoint/2010/main" val="942756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101010 data lines to infinity">
            <a:extLst>
              <a:ext uri="{FF2B5EF4-FFF2-40B4-BE49-F238E27FC236}">
                <a16:creationId xmlns:a16="http://schemas.microsoft.com/office/drawing/2014/main" id="{AD3F6319-8A54-3FA1-0AA0-36931BE6CB77}"/>
              </a:ext>
            </a:extLst>
          </p:cNvPr>
          <p:cNvPicPr>
            <a:picLocks noChangeAspect="1"/>
          </p:cNvPicPr>
          <p:nvPr/>
        </p:nvPicPr>
        <p:blipFill>
          <a:blip r:embed="rId2">
            <a:alphaModFix amt="60000"/>
          </a:blip>
          <a:srcRect t="13074" r="-2" b="-2"/>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740211"/>
            <a:ext cx="7530685" cy="3163864"/>
          </a:xfrm>
        </p:spPr>
        <p:txBody>
          <a:bodyPr>
            <a:normAutofit/>
          </a:bodyPr>
          <a:lstStyle/>
          <a:p>
            <a:pPr algn="l"/>
            <a:r>
              <a:rPr lang="en-US" sz="5200">
                <a:solidFill>
                  <a:srgbClr val="FFFFFF"/>
                </a:solidFill>
              </a:rPr>
              <a:t>Code</a:t>
            </a:r>
          </a:p>
        </p:txBody>
      </p:sp>
      <p:pic>
        <p:nvPicPr>
          <p:cNvPr id="10" name="Picture 9">
            <a:extLst>
              <a:ext uri="{FF2B5EF4-FFF2-40B4-BE49-F238E27FC236}">
                <a16:creationId xmlns:a16="http://schemas.microsoft.com/office/drawing/2014/main" id="{FFCEC5C5-D055-4267-86C3-D99114ADC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1308" y="115395"/>
            <a:ext cx="3585882" cy="2956518"/>
          </a:xfrm>
          <a:prstGeom prst="rect">
            <a:avLst/>
          </a:prstGeom>
        </p:spPr>
      </p:pic>
      <p:pic>
        <p:nvPicPr>
          <p:cNvPr id="12" name="Picture 11">
            <a:extLst>
              <a:ext uri="{FF2B5EF4-FFF2-40B4-BE49-F238E27FC236}">
                <a16:creationId xmlns:a16="http://schemas.microsoft.com/office/drawing/2014/main" id="{B4B9CB3E-7D91-4FC2-A8FA-7F22CD7B40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4044" y="90396"/>
            <a:ext cx="3046924" cy="3020315"/>
          </a:xfrm>
          <a:prstGeom prst="rect">
            <a:avLst/>
          </a:prstGeom>
        </p:spPr>
      </p:pic>
      <p:pic>
        <p:nvPicPr>
          <p:cNvPr id="17" name="Picture 16">
            <a:extLst>
              <a:ext uri="{FF2B5EF4-FFF2-40B4-BE49-F238E27FC236}">
                <a16:creationId xmlns:a16="http://schemas.microsoft.com/office/drawing/2014/main" id="{AC0CBDF8-045A-4518-9061-A8020CDB1E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2351" y="156091"/>
            <a:ext cx="3366490" cy="2954620"/>
          </a:xfrm>
          <a:prstGeom prst="rect">
            <a:avLst/>
          </a:prstGeom>
        </p:spPr>
      </p:pic>
      <p:pic>
        <p:nvPicPr>
          <p:cNvPr id="19" name="Picture 18">
            <a:extLst>
              <a:ext uri="{FF2B5EF4-FFF2-40B4-BE49-F238E27FC236}">
                <a16:creationId xmlns:a16="http://schemas.microsoft.com/office/drawing/2014/main" id="{A54F95CE-F789-4ED3-8BEE-1E76D5A9DB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137" y="3227994"/>
            <a:ext cx="4105699" cy="3473914"/>
          </a:xfrm>
          <a:prstGeom prst="rect">
            <a:avLst/>
          </a:prstGeom>
        </p:spPr>
      </p:pic>
      <p:pic>
        <p:nvPicPr>
          <p:cNvPr id="21" name="Picture 20">
            <a:extLst>
              <a:ext uri="{FF2B5EF4-FFF2-40B4-BE49-F238E27FC236}">
                <a16:creationId xmlns:a16="http://schemas.microsoft.com/office/drawing/2014/main" id="{1F0D11EE-141E-4E6F-ACBC-94D263C4CE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0484" y="3332488"/>
            <a:ext cx="3147401" cy="2386191"/>
          </a:xfrm>
          <a:prstGeom prst="rect">
            <a:avLst/>
          </a:prstGeom>
        </p:spPr>
      </p:pic>
    </p:spTree>
    <p:extLst>
      <p:ext uri="{BB962C8B-B14F-4D97-AF65-F5344CB8AC3E}">
        <p14:creationId xmlns:p14="http://schemas.microsoft.com/office/powerpoint/2010/main" val="4051431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lose-up of hopscotch on a sidewalk">
            <a:extLst>
              <a:ext uri="{FF2B5EF4-FFF2-40B4-BE49-F238E27FC236}">
                <a16:creationId xmlns:a16="http://schemas.microsoft.com/office/drawing/2014/main" id="{20DF4026-39E5-8574-B60E-3E949024568E}"/>
              </a:ext>
            </a:extLst>
          </p:cNvPr>
          <p:cNvPicPr>
            <a:picLocks noChangeAspect="1"/>
          </p:cNvPicPr>
          <p:nvPr/>
        </p:nvPicPr>
        <p:blipFill>
          <a:blip r:embed="rId2">
            <a:alphaModFix amt="60000"/>
          </a:blip>
          <a:srcRect t="7600" r="-2" b="8082"/>
          <a:stretch/>
        </p:blipFill>
        <p:spPr>
          <a:xfrm>
            <a:off x="62773" y="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1147482" y="1463815"/>
            <a:ext cx="9090212" cy="3163864"/>
          </a:xfrm>
        </p:spPr>
        <p:txBody>
          <a:bodyPr>
            <a:normAutofit/>
          </a:bodyPr>
          <a:lstStyle/>
          <a:p>
            <a:r>
              <a:rPr lang="en-US" sz="5400" dirty="0">
                <a:solidFill>
                  <a:schemeClr val="bg1"/>
                </a:solidFill>
              </a:rPr>
              <a:t>Overall Internship Achievement and Experience</a:t>
            </a:r>
            <a:endParaRPr lang="en-US" sz="5200" dirty="0">
              <a:solidFill>
                <a:schemeClr val="bg1"/>
              </a:solidFill>
            </a:endParaRPr>
          </a:p>
        </p:txBody>
      </p:sp>
    </p:spTree>
    <p:extLst>
      <p:ext uri="{BB962C8B-B14F-4D97-AF65-F5344CB8AC3E}">
        <p14:creationId xmlns:p14="http://schemas.microsoft.com/office/powerpoint/2010/main" val="2475722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dirty="0"/>
              <a:t>Overall internship achievement and experience</a:t>
            </a:r>
          </a:p>
        </p:txBody>
      </p:sp>
      <p:graphicFrame>
        <p:nvGraphicFramePr>
          <p:cNvPr id="6" name="Content Placeholder">
            <a:extLst>
              <a:ext uri="{FF2B5EF4-FFF2-40B4-BE49-F238E27FC236}">
                <a16:creationId xmlns:a16="http://schemas.microsoft.com/office/drawing/2014/main" id="{9EA43720-295F-D16B-39BE-3028D83EF1EF}"/>
              </a:ext>
            </a:extLst>
          </p:cNvPr>
          <p:cNvGraphicFramePr>
            <a:graphicFrameLocks noGrp="1"/>
          </p:cNvGraphicFramePr>
          <p:nvPr>
            <p:ph idx="1"/>
            <p:extLst>
              <p:ext uri="{D42A27DB-BD31-4B8C-83A1-F6EECF244321}">
                <p14:modId xmlns:p14="http://schemas.microsoft.com/office/powerpoint/2010/main" val="269183871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506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lose-up of hopscotch on a sidewalk">
            <a:extLst>
              <a:ext uri="{FF2B5EF4-FFF2-40B4-BE49-F238E27FC236}">
                <a16:creationId xmlns:a16="http://schemas.microsoft.com/office/drawing/2014/main" id="{20DF4026-39E5-8574-B60E-3E949024568E}"/>
              </a:ext>
            </a:extLst>
          </p:cNvPr>
          <p:cNvPicPr>
            <a:picLocks noChangeAspect="1"/>
          </p:cNvPicPr>
          <p:nvPr/>
        </p:nvPicPr>
        <p:blipFill>
          <a:blip r:embed="rId2">
            <a:alphaModFix amt="60000"/>
          </a:blip>
          <a:srcRect t="7600" r="-2" b="8082"/>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2100418" y="1463815"/>
            <a:ext cx="7530685" cy="3163864"/>
          </a:xfrm>
        </p:spPr>
        <p:txBody>
          <a:bodyPr>
            <a:normAutofit/>
          </a:bodyPr>
          <a:lstStyle/>
          <a:p>
            <a:r>
              <a:rPr lang="en-US" sz="5200" dirty="0">
                <a:solidFill>
                  <a:srgbClr val="FFFFFF"/>
                </a:solidFill>
              </a:rPr>
              <a:t>Recommendation and Conclusion</a:t>
            </a:r>
          </a:p>
        </p:txBody>
      </p:sp>
    </p:spTree>
    <p:extLst>
      <p:ext uri="{BB962C8B-B14F-4D97-AF65-F5344CB8AC3E}">
        <p14:creationId xmlns:p14="http://schemas.microsoft.com/office/powerpoint/2010/main" val="3029138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3100" dirty="0"/>
              <a:t>Recommendation</a:t>
            </a:r>
          </a:p>
        </p:txBody>
      </p:sp>
      <p:graphicFrame>
        <p:nvGraphicFramePr>
          <p:cNvPr id="6" name="Content Placeholder">
            <a:extLst>
              <a:ext uri="{FF2B5EF4-FFF2-40B4-BE49-F238E27FC236}">
                <a16:creationId xmlns:a16="http://schemas.microsoft.com/office/drawing/2014/main" id="{E481655A-CBE7-97ED-137C-DCA388C40114}"/>
              </a:ext>
            </a:extLst>
          </p:cNvPr>
          <p:cNvGraphicFramePr>
            <a:graphicFrameLocks noGrp="1"/>
          </p:cNvGraphicFramePr>
          <p:nvPr>
            <p:ph idx="1"/>
            <p:extLst>
              <p:ext uri="{D42A27DB-BD31-4B8C-83A1-F6EECF244321}">
                <p14:modId xmlns:p14="http://schemas.microsoft.com/office/powerpoint/2010/main" val="327606400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6178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Conclusion</a:t>
            </a:r>
          </a:p>
        </p:txBody>
      </p:sp>
      <p:graphicFrame>
        <p:nvGraphicFramePr>
          <p:cNvPr id="6" name="Content Placeholder">
            <a:extLst>
              <a:ext uri="{FF2B5EF4-FFF2-40B4-BE49-F238E27FC236}">
                <a16:creationId xmlns:a16="http://schemas.microsoft.com/office/drawing/2014/main" id="{5456480B-37DF-3B52-12B4-D35700124FA5}"/>
              </a:ext>
            </a:extLst>
          </p:cNvPr>
          <p:cNvGraphicFramePr>
            <a:graphicFrameLocks noGrp="1"/>
          </p:cNvGraphicFramePr>
          <p:nvPr>
            <p:ph idx="1"/>
            <p:extLst>
              <p:ext uri="{D42A27DB-BD31-4B8C-83A1-F6EECF244321}">
                <p14:modId xmlns:p14="http://schemas.microsoft.com/office/powerpoint/2010/main" val="191264395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3500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1272989" y="1700457"/>
            <a:ext cx="10919010" cy="3034071"/>
          </a:xfrm>
        </p:spPr>
        <p:txBody>
          <a:bodyPr/>
          <a:lstStyle/>
          <a:p>
            <a:pPr algn="ctr"/>
            <a:r>
              <a:rPr lang="en-US" sz="3600" dirty="0"/>
              <a:t>THANK YOU </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4070551"/>
            <a:ext cx="4925188" cy="339247"/>
          </a:xfrm>
        </p:spPr>
        <p:txBody>
          <a:bodyPr>
            <a:normAutofit fontScale="70000" lnSpcReduction="20000"/>
          </a:bodyPr>
          <a:lstStyle/>
          <a:p>
            <a:endParaRPr lang="en-US" dirty="0"/>
          </a:p>
        </p:txBody>
      </p:sp>
      <p:sp>
        <p:nvSpPr>
          <p:cNvPr id="3" name="Picture Placeholder 2">
            <a:extLst>
              <a:ext uri="{FF2B5EF4-FFF2-40B4-BE49-F238E27FC236}">
                <a16:creationId xmlns:a16="http://schemas.microsoft.com/office/drawing/2014/main" id="{432624DD-4933-4732-B895-42FCA88A3CE4}"/>
              </a:ext>
            </a:extLst>
          </p:cNvPr>
          <p:cNvSpPr>
            <a:spLocks noGrp="1"/>
          </p:cNvSpPr>
          <p:nvPr>
            <p:ph type="pic" sz="quarter" idx="13"/>
          </p:nvPr>
        </p:nvSpPr>
        <p:spPr/>
      </p:sp>
    </p:spTree>
    <p:extLst>
      <p:ext uri="{BB962C8B-B14F-4D97-AF65-F5344CB8AC3E}">
        <p14:creationId xmlns:p14="http://schemas.microsoft.com/office/powerpoint/2010/main" val="188383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611124" y="125312"/>
            <a:ext cx="5638800" cy="1170090"/>
          </a:xfrm>
        </p:spPr>
        <p:txBody>
          <a:bodyPr>
            <a:normAutofit/>
          </a:bodyPr>
          <a:lstStyle/>
          <a:p>
            <a:r>
              <a:rPr lang="en-US" dirty="0"/>
              <a:t>Company Profile</a:t>
            </a:r>
          </a:p>
        </p:txBody>
      </p:sp>
      <p:sp>
        <p:nvSpPr>
          <p:cNvPr id="3" name="Content Placeholder"/>
          <p:cNvSpPr>
            <a:spLocks noGrp="1"/>
          </p:cNvSpPr>
          <p:nvPr>
            <p:ph idx="1"/>
          </p:nvPr>
        </p:nvSpPr>
        <p:spPr>
          <a:xfrm>
            <a:off x="263918" y="1039906"/>
            <a:ext cx="6212720" cy="5240460"/>
          </a:xfrm>
        </p:spPr>
        <p:txBody>
          <a:bodyPr anchor="ctr">
            <a:normAutofit/>
          </a:bodyPr>
          <a:lstStyle/>
          <a:p>
            <a:pPr lvl="0">
              <a:lnSpc>
                <a:spcPct val="100000"/>
              </a:lnSpc>
            </a:pPr>
            <a:r>
              <a:rPr lang="en-US" sz="1500" dirty="0"/>
              <a:t>Addis Ababa Bole International Airport is located about 6 kilometers southeast of the city center of Addis Ababa, the capital of Ethiopia</a:t>
            </a:r>
          </a:p>
          <a:p>
            <a:pPr lvl="0">
              <a:lnSpc>
                <a:spcPct val="100000"/>
              </a:lnSpc>
            </a:pPr>
            <a:r>
              <a:rPr lang="en-US" sz="1500" dirty="0"/>
              <a:t>It houses a state-of-the-art maintenance hangar that spans 7,200 square meters with a height of 25 meters, capable of accommodating a Boeing 747-400 or two Boeing 737-700 aircraft, or similarly sized aircraft, at any given time in various configurations</a:t>
            </a:r>
          </a:p>
          <a:p>
            <a:pPr lvl="0">
              <a:lnSpc>
                <a:spcPct val="100000"/>
              </a:lnSpc>
            </a:pPr>
            <a:r>
              <a:rPr lang="en-US" sz="1500" dirty="0"/>
              <a:t>Ethiopian Airlines operates one of the most advanced maintenance bases in Africa, providing full air-frame maintenance up to D-check, engine overhauls, and component repair and refurbishment</a:t>
            </a:r>
          </a:p>
          <a:p>
            <a:pPr lvl="0">
              <a:lnSpc>
                <a:spcPct val="100000"/>
              </a:lnSpc>
            </a:pPr>
            <a:endParaRPr lang="en-US" sz="1500" dirty="0"/>
          </a:p>
        </p:txBody>
      </p:sp>
      <p:pic>
        <p:nvPicPr>
          <p:cNvPr id="6" name="Picture 5">
            <a:extLst>
              <a:ext uri="{FF2B5EF4-FFF2-40B4-BE49-F238E27FC236}">
                <a16:creationId xmlns:a16="http://schemas.microsoft.com/office/drawing/2014/main" id="{FF3EF2E7-9BB5-B294-7DD8-F319CBDAD351}"/>
              </a:ext>
            </a:extLst>
          </p:cNvPr>
          <p:cNvPicPr>
            <a:picLocks noChangeAspect="1"/>
          </p:cNvPicPr>
          <p:nvPr/>
        </p:nvPicPr>
        <p:blipFill>
          <a:blip r:embed="rId4">
            <a:extLst>
              <a:ext uri="{28A0092B-C50C-407E-A947-70E740481C1C}">
                <a14:useLocalDpi xmlns:a14="http://schemas.microsoft.com/office/drawing/2010/main" val="0"/>
              </a:ext>
            </a:extLst>
          </a:blip>
          <a:srcRect l="24076" r="24076"/>
          <a:stretch/>
        </p:blipFill>
        <p:spPr>
          <a:xfrm>
            <a:off x="6861048" y="1"/>
            <a:ext cx="5330952" cy="6858000"/>
          </a:xfrm>
          <a:prstGeom prst="rect">
            <a:avLst/>
          </a:prstGeom>
        </p:spPr>
      </p:pic>
    </p:spTree>
    <p:extLst>
      <p:ext uri="{BB962C8B-B14F-4D97-AF65-F5344CB8AC3E}">
        <p14:creationId xmlns:p14="http://schemas.microsoft.com/office/powerpoint/2010/main" val="4052554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586992"/>
            <a:ext cx="5638800" cy="811502"/>
          </a:xfrm>
        </p:spPr>
        <p:txBody>
          <a:bodyPr>
            <a:normAutofit fontScale="90000"/>
          </a:bodyPr>
          <a:lstStyle/>
          <a:p>
            <a:r>
              <a:rPr lang="en-US" dirty="0"/>
              <a:t>Background of the company</a:t>
            </a:r>
          </a:p>
        </p:txBody>
      </p:sp>
      <p:sp>
        <p:nvSpPr>
          <p:cNvPr id="3" name="Content Placeholder"/>
          <p:cNvSpPr>
            <a:spLocks noGrp="1"/>
          </p:cNvSpPr>
          <p:nvPr>
            <p:ph idx="1"/>
          </p:nvPr>
        </p:nvSpPr>
        <p:spPr>
          <a:xfrm>
            <a:off x="555812" y="1792941"/>
            <a:ext cx="5920825" cy="4487425"/>
          </a:xfrm>
        </p:spPr>
        <p:txBody>
          <a:bodyPr anchor="ctr">
            <a:normAutofit/>
          </a:bodyPr>
          <a:lstStyle/>
          <a:p>
            <a:pPr marL="342900" indent="-342900">
              <a:buFont typeface="+mj-lt"/>
              <a:buAutoNum type="arabicPeriod"/>
            </a:pPr>
            <a:r>
              <a:rPr lang="en-US" sz="1600" b="1" dirty="0">
                <a:latin typeface="Times New Roman" panose="02020603050405020304" pitchFamily="18" charset="0"/>
                <a:cs typeface="Times New Roman" panose="02020603050405020304" pitchFamily="18" charset="0"/>
              </a:rPr>
              <a:t>History of The Company</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Founded</a:t>
            </a:r>
            <a:r>
              <a:rPr lang="en-US" sz="1400" dirty="0">
                <a:latin typeface="Times New Roman" panose="02020603050405020304" pitchFamily="18" charset="0"/>
                <a:cs typeface="Times New Roman" panose="02020603050405020304" pitchFamily="18" charset="0"/>
              </a:rPr>
              <a:t> in 1945 to connect Ethiopia with the world.</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First flight in </a:t>
            </a:r>
            <a:r>
              <a:rPr lang="en-US" sz="1400" b="1" dirty="0">
                <a:latin typeface="Times New Roman" panose="02020603050405020304" pitchFamily="18" charset="0"/>
                <a:cs typeface="Times New Roman" panose="02020603050405020304" pitchFamily="18" charset="0"/>
              </a:rPr>
              <a:t>1946</a:t>
            </a:r>
            <a:r>
              <a:rPr lang="en-US" sz="1400" dirty="0">
                <a:latin typeface="Times New Roman" panose="02020603050405020304" pitchFamily="18" charset="0"/>
                <a:cs typeface="Times New Roman" panose="02020603050405020304" pitchFamily="18" charset="0"/>
              </a:rPr>
              <a:t> with a </a:t>
            </a:r>
            <a:r>
              <a:rPr lang="en-US" sz="1400" b="1" dirty="0">
                <a:latin typeface="Times New Roman" panose="02020603050405020304" pitchFamily="18" charset="0"/>
                <a:cs typeface="Times New Roman" panose="02020603050405020304" pitchFamily="18" charset="0"/>
              </a:rPr>
              <a:t>Douglas DC-3</a:t>
            </a:r>
            <a:r>
              <a:rPr lang="en-US" sz="1400" dirty="0">
                <a:latin typeface="Times New Roman" panose="02020603050405020304" pitchFamily="18" charset="0"/>
                <a:cs typeface="Times New Roman" panose="02020603050405020304" pitchFamily="18" charset="0"/>
              </a:rPr>
              <a:t>, focusing on regional African routes.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Expanded in the </a:t>
            </a:r>
            <a:r>
              <a:rPr lang="en-US" sz="1400" b="1" dirty="0">
                <a:latin typeface="Times New Roman" panose="02020603050405020304" pitchFamily="18" charset="0"/>
                <a:cs typeface="Times New Roman" panose="02020603050405020304" pitchFamily="18" charset="0"/>
              </a:rPr>
              <a:t>1960s-70s</a:t>
            </a:r>
            <a:r>
              <a:rPr lang="en-US" sz="1400" dirty="0">
                <a:latin typeface="Times New Roman" panose="02020603050405020304" pitchFamily="18" charset="0"/>
                <a:cs typeface="Times New Roman" panose="02020603050405020304" pitchFamily="18" charset="0"/>
              </a:rPr>
              <a:t> with </a:t>
            </a:r>
            <a:r>
              <a:rPr lang="en-US" sz="1400" b="1" dirty="0">
                <a:latin typeface="Times New Roman" panose="02020603050405020304" pitchFamily="18" charset="0"/>
                <a:cs typeface="Times New Roman" panose="02020603050405020304" pitchFamily="18" charset="0"/>
              </a:rPr>
              <a:t>Boeing 720/727</a:t>
            </a:r>
            <a:r>
              <a:rPr lang="en-US" sz="1400" dirty="0">
                <a:latin typeface="Times New Roman" panose="02020603050405020304" pitchFamily="18" charset="0"/>
                <a:cs typeface="Times New Roman" panose="02020603050405020304" pitchFamily="18" charset="0"/>
              </a:rPr>
              <a:t>, reaching Europe, Asia, and North America. </a:t>
            </a:r>
            <a:r>
              <a:rPr lang="en-US" sz="1400" b="1" dirty="0">
                <a:latin typeface="Times New Roman" panose="02020603050405020304" pitchFamily="18" charset="0"/>
                <a:cs typeface="Times New Roman" panose="02020603050405020304" pitchFamily="18" charset="0"/>
              </a:rPr>
              <a:t>Addis Ababa Bole Airport</a:t>
            </a:r>
            <a:r>
              <a:rPr lang="en-US" sz="1400" dirty="0">
                <a:latin typeface="Times New Roman" panose="02020603050405020304" pitchFamily="18" charset="0"/>
                <a:cs typeface="Times New Roman" panose="02020603050405020304" pitchFamily="18" charset="0"/>
              </a:rPr>
              <a:t> became its hub.</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Despite challenges in the </a:t>
            </a:r>
            <a:r>
              <a:rPr lang="en-US" sz="1400" b="1" dirty="0">
                <a:latin typeface="Times New Roman" panose="02020603050405020304" pitchFamily="18" charset="0"/>
                <a:cs typeface="Times New Roman" panose="02020603050405020304" pitchFamily="18" charset="0"/>
              </a:rPr>
              <a:t>1980s</a:t>
            </a:r>
            <a:r>
              <a:rPr lang="en-US" sz="1400" dirty="0">
                <a:latin typeface="Times New Roman" panose="02020603050405020304" pitchFamily="18" charset="0"/>
                <a:cs typeface="Times New Roman" panose="02020603050405020304" pitchFamily="18" charset="0"/>
              </a:rPr>
              <a:t>, added </a:t>
            </a:r>
            <a:r>
              <a:rPr lang="en-US" sz="1400" b="1" dirty="0">
                <a:latin typeface="Times New Roman" panose="02020603050405020304" pitchFamily="18" charset="0"/>
                <a:cs typeface="Times New Roman" panose="02020603050405020304" pitchFamily="18" charset="0"/>
              </a:rPr>
              <a:t>Boeing 737/757</a:t>
            </a:r>
            <a:r>
              <a:rPr lang="en-US" sz="1400" dirty="0">
                <a:latin typeface="Times New Roman" panose="02020603050405020304" pitchFamily="18" charset="0"/>
                <a:cs typeface="Times New Roman" panose="02020603050405020304" pitchFamily="18" charset="0"/>
              </a:rPr>
              <a:t>, improving connectivity.</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1990s-2000s:</a:t>
            </a:r>
            <a:r>
              <a:rPr lang="en-US" sz="1400" dirty="0">
                <a:latin typeface="Times New Roman" panose="02020603050405020304" pitchFamily="18" charset="0"/>
                <a:cs typeface="Times New Roman" panose="02020603050405020304" pitchFamily="18" charset="0"/>
              </a:rPr>
              <a:t> Major modernization under CEO </a:t>
            </a:r>
            <a:r>
              <a:rPr lang="en-US" sz="1400" b="1" dirty="0" err="1">
                <a:latin typeface="Times New Roman" panose="02020603050405020304" pitchFamily="18" charset="0"/>
                <a:cs typeface="Times New Roman" panose="02020603050405020304" pitchFamily="18" charset="0"/>
              </a:rPr>
              <a:t>Girma</a:t>
            </a:r>
            <a:r>
              <a:rPr lang="en-US" sz="1400" b="1" dirty="0">
                <a:latin typeface="Times New Roman" panose="02020603050405020304" pitchFamily="18" charset="0"/>
                <a:cs typeface="Times New Roman" panose="02020603050405020304" pitchFamily="18" charset="0"/>
              </a:rPr>
              <a:t> Wake</a:t>
            </a:r>
            <a:r>
              <a:rPr lang="en-US" sz="1400" dirty="0">
                <a:latin typeface="Times New Roman" panose="02020603050405020304" pitchFamily="18" charset="0"/>
                <a:cs typeface="Times New Roman" panose="02020603050405020304" pitchFamily="18" charset="0"/>
              </a:rPr>
              <a:t>, acquiring </a:t>
            </a:r>
            <a:r>
              <a:rPr lang="en-US" sz="1400" b="1" dirty="0">
                <a:latin typeface="Times New Roman" panose="02020603050405020304" pitchFamily="18" charset="0"/>
                <a:cs typeface="Times New Roman" panose="02020603050405020304" pitchFamily="18" charset="0"/>
              </a:rPr>
              <a:t>Boeing 767</a:t>
            </a:r>
            <a:r>
              <a:rPr lang="en-US" sz="1400" dirty="0">
                <a:latin typeface="Times New Roman" panose="02020603050405020304" pitchFamily="18" charset="0"/>
                <a:cs typeface="Times New Roman" panose="02020603050405020304" pitchFamily="18" charset="0"/>
              </a:rPr>
              <a:t> and expanding globally.</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Joined </a:t>
            </a:r>
            <a:r>
              <a:rPr lang="en-US" sz="1400" b="1" dirty="0">
                <a:latin typeface="Times New Roman" panose="02020603050405020304" pitchFamily="18" charset="0"/>
                <a:cs typeface="Times New Roman" panose="02020603050405020304" pitchFamily="18" charset="0"/>
              </a:rPr>
              <a:t>Star Alliance</a:t>
            </a:r>
            <a:r>
              <a:rPr lang="en-US" sz="1400" dirty="0">
                <a:latin typeface="Times New Roman" panose="02020603050405020304" pitchFamily="18" charset="0"/>
                <a:cs typeface="Times New Roman" panose="02020603050405020304" pitchFamily="18" charset="0"/>
              </a:rPr>
              <a:t> in </a:t>
            </a:r>
            <a:r>
              <a:rPr lang="en-US" sz="1400" b="1" dirty="0">
                <a:latin typeface="Times New Roman" panose="02020603050405020304" pitchFamily="18" charset="0"/>
                <a:cs typeface="Times New Roman" panose="02020603050405020304" pitchFamily="18" charset="0"/>
              </a:rPr>
              <a:t>2010</a:t>
            </a:r>
            <a:r>
              <a:rPr lang="en-US" sz="1400" dirty="0">
                <a:latin typeface="Times New Roman" panose="02020603050405020304" pitchFamily="18" charset="0"/>
                <a:cs typeface="Times New Roman" panose="02020603050405020304" pitchFamily="18" charset="0"/>
              </a:rPr>
              <a:t>, boosting international access.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Expanded fleet with </a:t>
            </a:r>
            <a:r>
              <a:rPr lang="en-US" sz="1400" b="1" dirty="0">
                <a:latin typeface="Times New Roman" panose="02020603050405020304" pitchFamily="18" charset="0"/>
                <a:cs typeface="Times New Roman" panose="02020603050405020304" pitchFamily="18" charset="0"/>
              </a:rPr>
              <a:t>Boeing 787</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Airbus A350</a:t>
            </a:r>
            <a:r>
              <a:rPr lang="en-US" sz="1400" dirty="0">
                <a:latin typeface="Times New Roman" panose="02020603050405020304" pitchFamily="18" charset="0"/>
                <a:cs typeface="Times New Roman" panose="02020603050405020304" pitchFamily="18" charset="0"/>
              </a:rPr>
              <a:t> in the </a:t>
            </a:r>
            <a:r>
              <a:rPr lang="en-US" sz="1400" b="1" dirty="0">
                <a:latin typeface="Times New Roman" panose="02020603050405020304" pitchFamily="18" charset="0"/>
                <a:cs typeface="Times New Roman" panose="02020603050405020304" pitchFamily="18" charset="0"/>
              </a:rPr>
              <a:t>2010s</a:t>
            </a:r>
            <a:r>
              <a:rPr lang="en-US" sz="14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Today</a:t>
            </a:r>
            <a:r>
              <a:rPr lang="en-US" sz="1400" dirty="0">
                <a:latin typeface="Times New Roman" panose="02020603050405020304" pitchFamily="18" charset="0"/>
                <a:cs typeface="Times New Roman" panose="02020603050405020304" pitchFamily="18" charset="0"/>
              </a:rPr>
              <a:t>, it's a leading African airline, continuing fleet expansion and global reach.</a:t>
            </a:r>
          </a:p>
        </p:txBody>
      </p:sp>
      <p:pic>
        <p:nvPicPr>
          <p:cNvPr id="6" name="Picture 5">
            <a:extLst>
              <a:ext uri="{FF2B5EF4-FFF2-40B4-BE49-F238E27FC236}">
                <a16:creationId xmlns:a16="http://schemas.microsoft.com/office/drawing/2014/main" id="{4518E10E-A36F-6AF0-9307-DAC34A90E27A}"/>
              </a:ext>
            </a:extLst>
          </p:cNvPr>
          <p:cNvPicPr>
            <a:picLocks noChangeAspect="1"/>
          </p:cNvPicPr>
          <p:nvPr/>
        </p:nvPicPr>
        <p:blipFill>
          <a:blip r:embed="rId4">
            <a:extLst>
              <a:ext uri="{28A0092B-C50C-407E-A947-70E740481C1C}">
                <a14:useLocalDpi xmlns:a14="http://schemas.microsoft.com/office/drawing/2010/main" val="0"/>
              </a:ext>
            </a:extLst>
          </a:blip>
          <a:srcRect l="23911" r="23911"/>
          <a:stretch/>
        </p:blipFill>
        <p:spPr>
          <a:xfrm>
            <a:off x="6861048" y="1"/>
            <a:ext cx="5330952" cy="6858000"/>
          </a:xfrm>
          <a:prstGeom prst="rect">
            <a:avLst/>
          </a:prstGeom>
        </p:spPr>
      </p:pic>
    </p:spTree>
    <p:extLst>
      <p:ext uri="{BB962C8B-B14F-4D97-AF65-F5344CB8AC3E}">
        <p14:creationId xmlns:p14="http://schemas.microsoft.com/office/powerpoint/2010/main" val="135026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243343" y="-26895"/>
            <a:ext cx="6489151" cy="1649507"/>
          </a:xfrm>
        </p:spPr>
        <p:txBody>
          <a:bodyPr>
            <a:normAutofit/>
          </a:bodyPr>
          <a:lstStyle/>
          <a:p>
            <a:pPr algn="ctr"/>
            <a:r>
              <a:rPr lang="en-US" sz="3800" dirty="0"/>
              <a:t>2. Company’s Vision, Mission and Value</a:t>
            </a:r>
          </a:p>
        </p:txBody>
      </p:sp>
      <p:sp>
        <p:nvSpPr>
          <p:cNvPr id="7" name="Rectangle 3">
            <a:extLst>
              <a:ext uri="{FF2B5EF4-FFF2-40B4-BE49-F238E27FC236}">
                <a16:creationId xmlns:a16="http://schemas.microsoft.com/office/drawing/2014/main" id="{D1B85929-D404-497F-BF31-EA97775C40F5}"/>
              </a:ext>
            </a:extLst>
          </p:cNvPr>
          <p:cNvSpPr>
            <a:spLocks noGrp="1" noChangeArrowheads="1"/>
          </p:cNvSpPr>
          <p:nvPr>
            <p:ph idx="1"/>
          </p:nvPr>
        </p:nvSpPr>
        <p:spPr bwMode="auto">
          <a:xfrm>
            <a:off x="315817" y="1651052"/>
            <a:ext cx="531401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Aiming to become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Africa’s leading and most competitive aviation group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2025.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Focused on providing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safe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customer-centric</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market-driven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Expanding across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passenger and cargo transport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aviation training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flight catering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MRO</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ground services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Rectangle 17" descr="Pilot">
            <a:extLst>
              <a:ext uri="{FF2B5EF4-FFF2-40B4-BE49-F238E27FC236}">
                <a16:creationId xmlns:a16="http://schemas.microsoft.com/office/drawing/2014/main" id="{D86D288C-2196-4B2D-9AB8-7BE7243775B1}"/>
              </a:ext>
            </a:extLst>
          </p:cNvPr>
          <p:cNvSpPr/>
          <p:nvPr/>
        </p:nvSpPr>
        <p:spPr>
          <a:xfrm>
            <a:off x="5952937" y="1677333"/>
            <a:ext cx="712060" cy="71935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sp>
        <p:nvSpPr>
          <p:cNvPr id="19" name="TextBox 18">
            <a:extLst>
              <a:ext uri="{FF2B5EF4-FFF2-40B4-BE49-F238E27FC236}">
                <a16:creationId xmlns:a16="http://schemas.microsoft.com/office/drawing/2014/main" id="{B2BD801C-678C-4E91-A559-1A831C7F72DE}"/>
              </a:ext>
            </a:extLst>
          </p:cNvPr>
          <p:cNvSpPr txBox="1"/>
          <p:nvPr/>
        </p:nvSpPr>
        <p:spPr>
          <a:xfrm>
            <a:off x="7003935" y="1673206"/>
            <a:ext cx="4929215"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Become Africa’s leading aviation group</a:t>
            </a:r>
            <a:r>
              <a:rPr lang="en-US" sz="1400" dirty="0">
                <a:latin typeface="Times New Roman" panose="02020603050405020304" pitchFamily="18" charset="0"/>
                <a:cs typeface="Times New Roman" panose="02020603050405020304" pitchFamily="18" charset="0"/>
              </a:rPr>
              <a:t> with safe passenger and cargo services.</a:t>
            </a:r>
          </a:p>
        </p:txBody>
      </p:sp>
      <p:sp>
        <p:nvSpPr>
          <p:cNvPr id="20" name="Rectangle 19" descr="Airplane">
            <a:extLst>
              <a:ext uri="{FF2B5EF4-FFF2-40B4-BE49-F238E27FC236}">
                <a16:creationId xmlns:a16="http://schemas.microsoft.com/office/drawing/2014/main" id="{8F962238-E955-46F0-BF52-31E809DA89AD}"/>
              </a:ext>
            </a:extLst>
          </p:cNvPr>
          <p:cNvSpPr/>
          <p:nvPr/>
        </p:nvSpPr>
        <p:spPr>
          <a:xfrm>
            <a:off x="5984312" y="2421622"/>
            <a:ext cx="712061" cy="71935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sp>
        <p:nvSpPr>
          <p:cNvPr id="21" name="TextBox 20">
            <a:extLst>
              <a:ext uri="{FF2B5EF4-FFF2-40B4-BE49-F238E27FC236}">
                <a16:creationId xmlns:a16="http://schemas.microsoft.com/office/drawing/2014/main" id="{D5BD569D-9B88-4610-9D51-7B480E4EEFB0}"/>
              </a:ext>
            </a:extLst>
          </p:cNvPr>
          <p:cNvSpPr txBox="1"/>
          <p:nvPr/>
        </p:nvSpPr>
        <p:spPr>
          <a:xfrm>
            <a:off x="7027443" y="2421622"/>
            <a:ext cx="4784229" cy="523220"/>
          </a:xfrm>
          <a:prstGeom prst="rect">
            <a:avLst/>
          </a:prstGeom>
          <a:noFill/>
        </p:spPr>
        <p:txBody>
          <a:bodyPr wrap="square">
            <a:spAutoFit/>
          </a:bodyPr>
          <a:lstStyle/>
          <a:p>
            <a:pPr lvl="0"/>
            <a:r>
              <a:rPr lang="en-US" sz="1400" b="1" dirty="0">
                <a:latin typeface="Times New Roman" panose="02020603050405020304" pitchFamily="18" charset="0"/>
                <a:cs typeface="Times New Roman" panose="02020603050405020304" pitchFamily="18" charset="0"/>
              </a:rPr>
              <a:t>Deliver superior value</a:t>
            </a:r>
            <a:r>
              <a:rPr lang="en-US" sz="1400" dirty="0">
                <a:latin typeface="Times New Roman" panose="02020603050405020304" pitchFamily="18" charset="0"/>
                <a:cs typeface="Times New Roman" panose="02020603050405020304" pitchFamily="18" charset="0"/>
              </a:rPr>
              <a:t> as the preferred airline, employer, and investment choice</a:t>
            </a:r>
          </a:p>
        </p:txBody>
      </p:sp>
      <p:sp>
        <p:nvSpPr>
          <p:cNvPr id="22" name="Rectangle 21" descr="Earth Globe Americas">
            <a:extLst>
              <a:ext uri="{FF2B5EF4-FFF2-40B4-BE49-F238E27FC236}">
                <a16:creationId xmlns:a16="http://schemas.microsoft.com/office/drawing/2014/main" id="{79FFDE0E-3525-4712-9355-310E960D1856}"/>
              </a:ext>
            </a:extLst>
          </p:cNvPr>
          <p:cNvSpPr/>
          <p:nvPr/>
        </p:nvSpPr>
        <p:spPr>
          <a:xfrm>
            <a:off x="6030507" y="3370066"/>
            <a:ext cx="651576" cy="60957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dirty="0"/>
          </a:p>
        </p:txBody>
      </p:sp>
      <p:sp>
        <p:nvSpPr>
          <p:cNvPr id="23" name="TextBox 22">
            <a:extLst>
              <a:ext uri="{FF2B5EF4-FFF2-40B4-BE49-F238E27FC236}">
                <a16:creationId xmlns:a16="http://schemas.microsoft.com/office/drawing/2014/main" id="{AEEFC186-7949-45FD-BC1F-2319F642AFE1}"/>
              </a:ext>
            </a:extLst>
          </p:cNvPr>
          <p:cNvSpPr txBox="1"/>
          <p:nvPr/>
        </p:nvSpPr>
        <p:spPr>
          <a:xfrm>
            <a:off x="7032881" y="3370066"/>
            <a:ext cx="4929215"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Support socio-economic development</a:t>
            </a:r>
            <a:r>
              <a:rPr lang="en-US" sz="1400" dirty="0">
                <a:latin typeface="Times New Roman" panose="02020603050405020304" pitchFamily="18" charset="0"/>
                <a:cs typeface="Times New Roman" panose="02020603050405020304" pitchFamily="18" charset="0"/>
              </a:rPr>
              <a:t> through corporate responsibility and global connectivity.</a:t>
            </a:r>
          </a:p>
        </p:txBody>
      </p:sp>
      <p:sp>
        <p:nvSpPr>
          <p:cNvPr id="27" name="TextBox 26">
            <a:extLst>
              <a:ext uri="{FF2B5EF4-FFF2-40B4-BE49-F238E27FC236}">
                <a16:creationId xmlns:a16="http://schemas.microsoft.com/office/drawing/2014/main" id="{8A9DBB41-564F-4371-BDF4-8C3160CC1250}"/>
              </a:ext>
            </a:extLst>
          </p:cNvPr>
          <p:cNvSpPr txBox="1"/>
          <p:nvPr/>
        </p:nvSpPr>
        <p:spPr>
          <a:xfrm>
            <a:off x="7747693" y="1151928"/>
            <a:ext cx="1111624"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Mission</a:t>
            </a:r>
          </a:p>
        </p:txBody>
      </p:sp>
      <p:sp>
        <p:nvSpPr>
          <p:cNvPr id="33" name="TextBox 32">
            <a:extLst>
              <a:ext uri="{FF2B5EF4-FFF2-40B4-BE49-F238E27FC236}">
                <a16:creationId xmlns:a16="http://schemas.microsoft.com/office/drawing/2014/main" id="{4A74D8C3-FD9F-4153-B89D-DB79467CA2AC}"/>
              </a:ext>
            </a:extLst>
          </p:cNvPr>
          <p:cNvSpPr txBox="1"/>
          <p:nvPr/>
        </p:nvSpPr>
        <p:spPr>
          <a:xfrm flipH="1">
            <a:off x="2789561" y="4026505"/>
            <a:ext cx="5567083" cy="230832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Value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Safety First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Innovation &amp;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Adaptability to Change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Employee Recognition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Integrity &amp; Respect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Results-Oriented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 Care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Inclusivity </a:t>
            </a:r>
          </a:p>
        </p:txBody>
      </p:sp>
    </p:spTree>
    <p:extLst>
      <p:ext uri="{BB962C8B-B14F-4D97-AF65-F5344CB8AC3E}">
        <p14:creationId xmlns:p14="http://schemas.microsoft.com/office/powerpoint/2010/main" val="20752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188258" y="268941"/>
            <a:ext cx="6104966" cy="1270578"/>
          </a:xfrm>
        </p:spPr>
        <p:txBody>
          <a:bodyPr>
            <a:normAutofit fontScale="90000"/>
          </a:bodyPr>
          <a:lstStyle/>
          <a:p>
            <a:r>
              <a:rPr lang="en-US" dirty="0"/>
              <a:t>Products and Services</a:t>
            </a:r>
            <a:br>
              <a:rPr lang="en-US" dirty="0"/>
            </a:br>
            <a:endParaRPr lang="en-US" dirty="0"/>
          </a:p>
        </p:txBody>
      </p:sp>
      <p:pic>
        <p:nvPicPr>
          <p:cNvPr id="6" name="Picture 5" descr="Back view of an aeroplane">
            <a:extLst>
              <a:ext uri="{FF2B5EF4-FFF2-40B4-BE49-F238E27FC236}">
                <a16:creationId xmlns:a16="http://schemas.microsoft.com/office/drawing/2014/main" id="{7B7A3ED9-78FC-C71E-0F66-D6948D212508}"/>
              </a:ext>
            </a:extLst>
          </p:cNvPr>
          <p:cNvPicPr>
            <a:picLocks noChangeAspect="1"/>
          </p:cNvPicPr>
          <p:nvPr/>
        </p:nvPicPr>
        <p:blipFill>
          <a:blip r:embed="rId4"/>
          <a:srcRect l="18410" r="29779" b="-3"/>
          <a:stretch/>
        </p:blipFill>
        <p:spPr>
          <a:xfrm>
            <a:off x="6861048" y="1"/>
            <a:ext cx="5330952" cy="6858000"/>
          </a:xfrm>
          <a:prstGeom prst="rect">
            <a:avLst/>
          </a:prstGeom>
        </p:spPr>
      </p:pic>
      <p:sp>
        <p:nvSpPr>
          <p:cNvPr id="5" name="Rectangle 2">
            <a:extLst>
              <a:ext uri="{FF2B5EF4-FFF2-40B4-BE49-F238E27FC236}">
                <a16:creationId xmlns:a16="http://schemas.microsoft.com/office/drawing/2014/main" id="{881AD9A9-D0C0-407D-9016-792D40031759}"/>
              </a:ext>
            </a:extLst>
          </p:cNvPr>
          <p:cNvSpPr>
            <a:spLocks noGrp="1" noChangeArrowheads="1"/>
          </p:cNvSpPr>
          <p:nvPr>
            <p:ph idx="1"/>
          </p:nvPr>
        </p:nvSpPr>
        <p:spPr bwMode="auto">
          <a:xfrm>
            <a:off x="188259" y="1898781"/>
            <a:ext cx="610496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Passenger Transport: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Domestic and international flights with various classes (Economy, Business).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Cargo Services: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Comprehensive air freight solutions for time-sensitive shipments.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Aviation Training: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Pilot and crew training through Ethiopian Airlines Aviation Academy.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Flight Catering: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In-flight meal services offering local and international cuisine.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Maintenance, Repair, and Overhaul (MRO):</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Aircraft maintenance and repair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Ground Services: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Passenger handling, baggage services, and airport operations.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Loyalty Program: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ShebaMiles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rewards program for frequent flyers. </a:t>
            </a:r>
          </a:p>
        </p:txBody>
      </p:sp>
    </p:spTree>
    <p:extLst>
      <p:ext uri="{BB962C8B-B14F-4D97-AF65-F5344CB8AC3E}">
        <p14:creationId xmlns:p14="http://schemas.microsoft.com/office/powerpoint/2010/main" val="282348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Question marks in a line and one question mark is lit">
            <a:extLst>
              <a:ext uri="{FF2B5EF4-FFF2-40B4-BE49-F238E27FC236}">
                <a16:creationId xmlns:a16="http://schemas.microsoft.com/office/drawing/2014/main" id="{529D9CB4-343F-D50B-8D60-CE152249A58F}"/>
              </a:ext>
            </a:extLst>
          </p:cNvPr>
          <p:cNvPicPr>
            <a:picLocks noChangeAspect="1"/>
          </p:cNvPicPr>
          <p:nvPr/>
        </p:nvPicPr>
        <p:blipFill>
          <a:blip r:embed="rId2">
            <a:alphaModFix amt="60000"/>
          </a:blip>
          <a:srcRect t="835" r="-2" b="14785"/>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2164976" y="1792940"/>
            <a:ext cx="7530685" cy="1766047"/>
          </a:xfrm>
        </p:spPr>
        <p:txBody>
          <a:bodyPr>
            <a:normAutofit/>
          </a:bodyPr>
          <a:lstStyle/>
          <a:p>
            <a:r>
              <a:rPr lang="en-US" sz="5400" dirty="0">
                <a:solidFill>
                  <a:schemeClr val="bg1"/>
                </a:solidFill>
              </a:rPr>
              <a:t>Internship Experience</a:t>
            </a:r>
            <a:endParaRPr lang="en-US" sz="5200" dirty="0">
              <a:solidFill>
                <a:schemeClr val="bg1"/>
              </a:solidFill>
            </a:endParaRPr>
          </a:p>
        </p:txBody>
      </p:sp>
    </p:spTree>
    <p:extLst>
      <p:ext uri="{BB962C8B-B14F-4D97-AF65-F5344CB8AC3E}">
        <p14:creationId xmlns:p14="http://schemas.microsoft.com/office/powerpoint/2010/main" val="352120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Packages on conveyor belt">
            <a:extLst>
              <a:ext uri="{FF2B5EF4-FFF2-40B4-BE49-F238E27FC236}">
                <a16:creationId xmlns:a16="http://schemas.microsoft.com/office/drawing/2014/main" id="{B1EF3AD2-1280-EBF6-5609-E9934965808F}"/>
              </a:ext>
            </a:extLst>
          </p:cNvPr>
          <p:cNvPicPr>
            <a:picLocks noChangeAspect="1"/>
          </p:cNvPicPr>
          <p:nvPr/>
        </p:nvPicPr>
        <p:blipFill>
          <a:blip r:embed="rId2">
            <a:alphaModFix/>
          </a:blip>
          <a:srcRect t="7696" b="8034"/>
          <a:stretch/>
        </p:blipFill>
        <p:spPr>
          <a:xfrm>
            <a:off x="5527" y="-55418"/>
            <a:ext cx="12191980" cy="6856614"/>
          </a:xfrm>
          <a:prstGeom prst="rect">
            <a:avLst/>
          </a:prstGeom>
        </p:spPr>
      </p:pic>
      <p:sp>
        <p:nvSpPr>
          <p:cNvPr id="24" name="Rectangle 2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0600" y="-533400"/>
            <a:ext cx="6858000" cy="79248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5527" y="565846"/>
            <a:ext cx="5035432" cy="2446295"/>
          </a:xfrm>
        </p:spPr>
        <p:txBody>
          <a:bodyPr anchor="b">
            <a:normAutofit/>
          </a:bodyPr>
          <a:lstStyle/>
          <a:p>
            <a:r>
              <a:rPr lang="en-US" dirty="0">
                <a:solidFill>
                  <a:srgbClr val="FFFFFF"/>
                </a:solidFill>
              </a:rPr>
              <a:t>Activities</a:t>
            </a:r>
          </a:p>
        </p:txBody>
      </p:sp>
      <p:sp>
        <p:nvSpPr>
          <p:cNvPr id="4" name="TextBox 3">
            <a:extLst>
              <a:ext uri="{FF2B5EF4-FFF2-40B4-BE49-F238E27FC236}">
                <a16:creationId xmlns:a16="http://schemas.microsoft.com/office/drawing/2014/main" id="{CF5EA861-DC9E-437D-9CFC-C12030EDA9E7}"/>
              </a:ext>
            </a:extLst>
          </p:cNvPr>
          <p:cNvSpPr txBox="1"/>
          <p:nvPr/>
        </p:nvSpPr>
        <p:spPr>
          <a:xfrm>
            <a:off x="5853953" y="1299882"/>
            <a:ext cx="45719" cy="369332"/>
          </a:xfrm>
          <a:prstGeom prst="rect">
            <a:avLst/>
          </a:prstGeom>
          <a:noFill/>
        </p:spPr>
        <p:txBody>
          <a:bodyPr wrap="square" rtlCol="0">
            <a:spAutoFit/>
          </a:bodyPr>
          <a:lstStyle/>
          <a:p>
            <a:endParaRPr lang="en-US" dirty="0"/>
          </a:p>
        </p:txBody>
      </p:sp>
      <p:sp>
        <p:nvSpPr>
          <p:cNvPr id="13" name="Rectangle: Rounded Corners 12">
            <a:extLst>
              <a:ext uri="{FF2B5EF4-FFF2-40B4-BE49-F238E27FC236}">
                <a16:creationId xmlns:a16="http://schemas.microsoft.com/office/drawing/2014/main" id="{9C39B90F-AE50-487C-81CE-4472444FFF8C}"/>
              </a:ext>
            </a:extLst>
          </p:cNvPr>
          <p:cNvSpPr/>
          <p:nvPr/>
        </p:nvSpPr>
        <p:spPr>
          <a:xfrm>
            <a:off x="5040959" y="502125"/>
            <a:ext cx="7003777" cy="16691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Rounded Corners 13">
            <a:extLst>
              <a:ext uri="{FF2B5EF4-FFF2-40B4-BE49-F238E27FC236}">
                <a16:creationId xmlns:a16="http://schemas.microsoft.com/office/drawing/2014/main" id="{6EA39A9D-69C2-441D-8A87-0D212919B596}"/>
              </a:ext>
            </a:extLst>
          </p:cNvPr>
          <p:cNvSpPr/>
          <p:nvPr/>
        </p:nvSpPr>
        <p:spPr>
          <a:xfrm>
            <a:off x="5092499" y="2466971"/>
            <a:ext cx="7003777" cy="192691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5" name="Rectangle: Rounded Corners 14">
            <a:extLst>
              <a:ext uri="{FF2B5EF4-FFF2-40B4-BE49-F238E27FC236}">
                <a16:creationId xmlns:a16="http://schemas.microsoft.com/office/drawing/2014/main" id="{D811D16B-A056-478C-A384-254B26CF3DB4}"/>
              </a:ext>
            </a:extLst>
          </p:cNvPr>
          <p:cNvSpPr/>
          <p:nvPr/>
        </p:nvSpPr>
        <p:spPr>
          <a:xfrm>
            <a:off x="5040958" y="4774603"/>
            <a:ext cx="7003777" cy="1669193"/>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6" name="Rectangle 15" descr="Welder">
            <a:extLst>
              <a:ext uri="{FF2B5EF4-FFF2-40B4-BE49-F238E27FC236}">
                <a16:creationId xmlns:a16="http://schemas.microsoft.com/office/drawing/2014/main" id="{6CA7FFC4-F39B-44EA-A96C-1B182951EFB3}"/>
              </a:ext>
            </a:extLst>
          </p:cNvPr>
          <p:cNvSpPr/>
          <p:nvPr/>
        </p:nvSpPr>
        <p:spPr>
          <a:xfrm>
            <a:off x="5267517" y="794922"/>
            <a:ext cx="918056" cy="91805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Rectangle 16" descr="Gears">
            <a:extLst>
              <a:ext uri="{FF2B5EF4-FFF2-40B4-BE49-F238E27FC236}">
                <a16:creationId xmlns:a16="http://schemas.microsoft.com/office/drawing/2014/main" id="{160B71D1-9E0E-480C-B946-38E53D4B84F0}"/>
              </a:ext>
            </a:extLst>
          </p:cNvPr>
          <p:cNvSpPr/>
          <p:nvPr/>
        </p:nvSpPr>
        <p:spPr>
          <a:xfrm>
            <a:off x="5267517" y="2879400"/>
            <a:ext cx="918056" cy="91805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sp>
        <p:nvSpPr>
          <p:cNvPr id="18" name="Rectangle 17" descr="Tools">
            <a:extLst>
              <a:ext uri="{FF2B5EF4-FFF2-40B4-BE49-F238E27FC236}">
                <a16:creationId xmlns:a16="http://schemas.microsoft.com/office/drawing/2014/main" id="{132F9632-A8BC-4378-AE34-132991393C7D}"/>
              </a:ext>
            </a:extLst>
          </p:cNvPr>
          <p:cNvSpPr/>
          <p:nvPr/>
        </p:nvSpPr>
        <p:spPr>
          <a:xfrm>
            <a:off x="5267517" y="5150171"/>
            <a:ext cx="918056" cy="91805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99C97040-1E61-434F-9F9D-2648C0A5F17B}"/>
              </a:ext>
            </a:extLst>
          </p:cNvPr>
          <p:cNvSpPr txBox="1"/>
          <p:nvPr/>
        </p:nvSpPr>
        <p:spPr>
          <a:xfrm>
            <a:off x="6486108" y="792285"/>
            <a:ext cx="5197892" cy="523220"/>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Motor Controller Installation:</a:t>
            </a:r>
            <a:r>
              <a:rPr lang="en-US" sz="1400" dirty="0">
                <a:latin typeface="Times New Roman" panose="02020603050405020304" pitchFamily="18" charset="0"/>
                <a:cs typeface="Times New Roman" panose="02020603050405020304" pitchFamily="18" charset="0"/>
              </a:rPr>
              <a:t> Managed wiring and configured soft starters for high-power motors.</a:t>
            </a:r>
          </a:p>
        </p:txBody>
      </p:sp>
      <p:sp>
        <p:nvSpPr>
          <p:cNvPr id="27" name="TextBox 26">
            <a:extLst>
              <a:ext uri="{FF2B5EF4-FFF2-40B4-BE49-F238E27FC236}">
                <a16:creationId xmlns:a16="http://schemas.microsoft.com/office/drawing/2014/main" id="{EBBDCB8E-AB4F-437B-A176-741A13675696}"/>
              </a:ext>
            </a:extLst>
          </p:cNvPr>
          <p:cNvSpPr txBox="1"/>
          <p:nvPr/>
        </p:nvSpPr>
        <p:spPr>
          <a:xfrm flipH="1">
            <a:off x="6486108" y="2567709"/>
            <a:ext cx="5373382" cy="181588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Maintenance &amp; Repair: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Diagnosed and repaired various equipment, including: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Capacitor start induction motors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Water pump motors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Office fans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Integration: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Installed power lines and controllers, performed grounding setups, and conducted rigorous testing for operational efficiency. </a:t>
            </a:r>
          </a:p>
        </p:txBody>
      </p:sp>
      <p:sp>
        <p:nvSpPr>
          <p:cNvPr id="35" name="Rectangle 12">
            <a:extLst>
              <a:ext uri="{FF2B5EF4-FFF2-40B4-BE49-F238E27FC236}">
                <a16:creationId xmlns:a16="http://schemas.microsoft.com/office/drawing/2014/main" id="{A93885AB-F9FF-4CFC-BB4E-8C9D74A9378B}"/>
              </a:ext>
            </a:extLst>
          </p:cNvPr>
          <p:cNvSpPr>
            <a:spLocks noChangeArrowheads="1"/>
          </p:cNvSpPr>
          <p:nvPr/>
        </p:nvSpPr>
        <p:spPr bwMode="auto">
          <a:xfrm>
            <a:off x="6289965" y="4986541"/>
            <a:ext cx="5643418"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Workspace Improvement: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Organized cables, installed new lighting, and enhanced workplace safety and functionality.</a:t>
            </a:r>
          </a:p>
          <a:p>
            <a:pPr marL="285750" indent="-28575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Industrial Insights: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Gained knowledge through visits to electroplating and metal finishing facilities, learning about operations and waste treatment processes. </a:t>
            </a:r>
          </a:p>
        </p:txBody>
      </p:sp>
    </p:spTree>
    <p:extLst>
      <p:ext uri="{BB962C8B-B14F-4D97-AF65-F5344CB8AC3E}">
        <p14:creationId xmlns:p14="http://schemas.microsoft.com/office/powerpoint/2010/main" val="3457117455"/>
      </p:ext>
    </p:extLst>
  </p:cSld>
  <p:clrMapOvr>
    <a:masterClrMapping/>
  </p:clrMapOvr>
</p:sld>
</file>

<file path=ppt/theme/theme1.xml><?xml version="1.0" encoding="utf-8"?>
<a:theme xmlns:a="http://schemas.openxmlformats.org/drawingml/2006/main" name="DappledVTI">
  <a:themeElements>
    <a:clrScheme name="AnalogousFromLightSeedLeftStep">
      <a:dk1>
        <a:srgbClr val="000000"/>
      </a:dk1>
      <a:lt1>
        <a:srgbClr val="FFFFFF"/>
      </a:lt1>
      <a:dk2>
        <a:srgbClr val="263C22"/>
      </a:dk2>
      <a:lt2>
        <a:srgbClr val="E8E7E2"/>
      </a:lt2>
      <a:accent1>
        <a:srgbClr val="969CC6"/>
      </a:accent1>
      <a:accent2>
        <a:srgbClr val="7F9FBA"/>
      </a:accent2>
      <a:accent3>
        <a:srgbClr val="83ABAD"/>
      </a:accent3>
      <a:accent4>
        <a:srgbClr val="76AD99"/>
      </a:accent4>
      <a:accent5>
        <a:srgbClr val="84AE8D"/>
      </a:accent5>
      <a:accent6>
        <a:srgbClr val="84B078"/>
      </a:accent6>
      <a:hlink>
        <a:srgbClr val="8A8454"/>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2029</Words>
  <Application>Microsoft Office PowerPoint</Application>
  <PresentationFormat>Widescreen</PresentationFormat>
  <Paragraphs>177</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DappledVTI</vt:lpstr>
      <vt:lpstr>Ethiopian Airline Group Internship Report </vt:lpstr>
      <vt:lpstr>Outline </vt:lpstr>
      <vt:lpstr>Introduction of The Hosting Company</vt:lpstr>
      <vt:lpstr>Company Profile</vt:lpstr>
      <vt:lpstr>Background of the company</vt:lpstr>
      <vt:lpstr>2. Company’s Vision, Mission and Value</vt:lpstr>
      <vt:lpstr>Products and Services </vt:lpstr>
      <vt:lpstr>Internship Experience</vt:lpstr>
      <vt:lpstr>Activities</vt:lpstr>
      <vt:lpstr>Challenges Faced and Overcome During Internship Tasks</vt:lpstr>
      <vt:lpstr>Industrial Project and Its Design Process</vt:lpstr>
      <vt:lpstr>RFID-BASED TOOL TRACKING SYSTEM</vt:lpstr>
      <vt:lpstr>Background Analysis</vt:lpstr>
      <vt:lpstr> Objectives</vt:lpstr>
      <vt:lpstr>Problem</vt:lpstr>
      <vt:lpstr>Literature Review</vt:lpstr>
      <vt:lpstr>Design approach/Methodology</vt:lpstr>
      <vt:lpstr>Step to develop the project</vt:lpstr>
      <vt:lpstr>Step to develop the project</vt:lpstr>
      <vt:lpstr>System design and architecture</vt:lpstr>
      <vt:lpstr>Control system</vt:lpstr>
      <vt:lpstr>Communication</vt:lpstr>
      <vt:lpstr>Energy and power consideration</vt:lpstr>
      <vt:lpstr>Mathematical design</vt:lpstr>
      <vt:lpstr>Power consumption</vt:lpstr>
      <vt:lpstr>Timing calculation for the servo motor</vt:lpstr>
      <vt:lpstr>Ultrasonic sensor distance calculation</vt:lpstr>
      <vt:lpstr>Voltage divider for buzzer with Transistor</vt:lpstr>
      <vt:lpstr>Flow chart</vt:lpstr>
      <vt:lpstr>Code</vt:lpstr>
      <vt:lpstr>Overall Internship Achievement and Experience</vt:lpstr>
      <vt:lpstr>Overall internship achievement and experience</vt:lpstr>
      <vt:lpstr>Recommendation and Conclusion</vt:lpstr>
      <vt:lpstr>Recommendation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bezawit denbeze</cp:lastModifiedBy>
  <cp:revision>28</cp:revision>
  <dcterms:created xsi:type="dcterms:W3CDTF">2024-09-25T16:57:39Z</dcterms:created>
  <dcterms:modified xsi:type="dcterms:W3CDTF">2024-09-25T20:46:39Z</dcterms:modified>
</cp:coreProperties>
</file>